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6858000" cx="12192000"/>
  <p:notesSz cx="6858000" cy="9144000"/>
  <p:embeddedFontLst>
    <p:embeddedFont>
      <p:font typeface="Cabin"/>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Cabin-bold.fntdata"/><Relationship Id="rId10" Type="http://schemas.openxmlformats.org/officeDocument/2006/relationships/slide" Target="slides/slide5.xml"/><Relationship Id="rId32" Type="http://schemas.openxmlformats.org/officeDocument/2006/relationships/font" Target="fonts/Cabin-regular.fntdata"/><Relationship Id="rId13" Type="http://schemas.openxmlformats.org/officeDocument/2006/relationships/slide" Target="slides/slide8.xml"/><Relationship Id="rId35" Type="http://schemas.openxmlformats.org/officeDocument/2006/relationships/font" Target="fonts/Cabin-boldItalic.fntdata"/><Relationship Id="rId12" Type="http://schemas.openxmlformats.org/officeDocument/2006/relationships/slide" Target="slides/slide7.xml"/><Relationship Id="rId34" Type="http://schemas.openxmlformats.org/officeDocument/2006/relationships/font" Target="fonts/Cabin-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 name="Google Shape;10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6" name="Shape 266"/>
        <p:cNvGrpSpPr/>
        <p:nvPr/>
      </p:nvGrpSpPr>
      <p:grpSpPr>
        <a:xfrm>
          <a:off x="0" y="0"/>
          <a:ext cx="0" cy="0"/>
          <a:chOff x="0" y="0"/>
          <a:chExt cx="0" cy="0"/>
        </a:xfrm>
      </p:grpSpPr>
      <p:sp>
        <p:nvSpPr>
          <p:cNvPr id="267" name="Google Shape;267;p9:notes"/>
          <p:cNvSpPr txBox="1"/>
          <p:nvPr>
            <p:ph idx="1" type="body"/>
          </p:nvPr>
        </p:nvSpPr>
        <p:spPr>
          <a:xfrm>
            <a:off x="685800" y="4400550"/>
            <a:ext cx="5486400" cy="360045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268" name="Google Shape;26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3" name="Shape 283"/>
        <p:cNvGrpSpPr/>
        <p:nvPr/>
      </p:nvGrpSpPr>
      <p:grpSpPr>
        <a:xfrm>
          <a:off x="0" y="0"/>
          <a:ext cx="0" cy="0"/>
          <a:chOff x="0" y="0"/>
          <a:chExt cx="0" cy="0"/>
        </a:xfrm>
      </p:grpSpPr>
      <p:sp>
        <p:nvSpPr>
          <p:cNvPr id="284" name="Google Shape;28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5" name="Google Shape;285;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One key element of this slide is to point out that there are multiple constituent groups/bodies that make recommendations directly to the president - and even the chancellor - and they each have their own structure and even their own committees (as in the academic senate).  But that the focus of this presentation and of the shared governance re-org work, is on the “college wide” participatory governance structure - which has as its apex body, the college council.</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86" name="Google Shape;286;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0" name="Shape 350"/>
        <p:cNvGrpSpPr/>
        <p:nvPr/>
      </p:nvGrpSpPr>
      <p:grpSpPr>
        <a:xfrm>
          <a:off x="0" y="0"/>
          <a:ext cx="0" cy="0"/>
          <a:chOff x="0" y="0"/>
          <a:chExt cx="0" cy="0"/>
        </a:xfrm>
      </p:grpSpPr>
      <p:sp>
        <p:nvSpPr>
          <p:cNvPr id="351" name="Google Shape;351;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2" name="Google Shape;35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5" name="Shape 355"/>
        <p:cNvGrpSpPr/>
        <p:nvPr/>
      </p:nvGrpSpPr>
      <p:grpSpPr>
        <a:xfrm>
          <a:off x="0" y="0"/>
          <a:ext cx="0" cy="0"/>
          <a:chOff x="0" y="0"/>
          <a:chExt cx="0" cy="0"/>
        </a:xfrm>
      </p:grpSpPr>
      <p:sp>
        <p:nvSpPr>
          <p:cNvPr id="356" name="Google Shape;356;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7" name="Google Shape;357;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2" name="Shape 502"/>
        <p:cNvGrpSpPr/>
        <p:nvPr/>
      </p:nvGrpSpPr>
      <p:grpSpPr>
        <a:xfrm>
          <a:off x="0" y="0"/>
          <a:ext cx="0" cy="0"/>
          <a:chOff x="0" y="0"/>
          <a:chExt cx="0" cy="0"/>
        </a:xfrm>
      </p:grpSpPr>
      <p:sp>
        <p:nvSpPr>
          <p:cNvPr id="503" name="Google Shape;503;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4" name="Google Shape;50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1" name="Shape 511"/>
        <p:cNvGrpSpPr/>
        <p:nvPr/>
      </p:nvGrpSpPr>
      <p:grpSpPr>
        <a:xfrm>
          <a:off x="0" y="0"/>
          <a:ext cx="0" cy="0"/>
          <a:chOff x="0" y="0"/>
          <a:chExt cx="0" cy="0"/>
        </a:xfrm>
      </p:grpSpPr>
      <p:sp>
        <p:nvSpPr>
          <p:cNvPr id="512" name="Google Shape;512;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3" name="Google Shape;513;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Committees – Consult</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College Council – Recommend</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President – Decide </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VP’s/Dean/Directors – Implement </a:t>
            </a:r>
            <a:endParaRPr b="0" i="0" sz="1200" u="none" cap="none" strike="noStrike">
              <a:solidFill>
                <a:schemeClr val="dk1"/>
              </a:solidFill>
              <a:latin typeface="Calibri"/>
              <a:ea typeface="Calibri"/>
              <a:cs typeface="Calibri"/>
              <a:sym typeface="Calibri"/>
            </a:endParaRPr>
          </a:p>
        </p:txBody>
      </p:sp>
      <p:sp>
        <p:nvSpPr>
          <p:cNvPr id="514" name="Google Shape;514;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7" name="Shape 567"/>
        <p:cNvGrpSpPr/>
        <p:nvPr/>
      </p:nvGrpSpPr>
      <p:grpSpPr>
        <a:xfrm>
          <a:off x="0" y="0"/>
          <a:ext cx="0" cy="0"/>
          <a:chOff x="0" y="0"/>
          <a:chExt cx="0" cy="0"/>
        </a:xfrm>
      </p:grpSpPr>
      <p:sp>
        <p:nvSpPr>
          <p:cNvPr id="568" name="Google Shape;568;p16:notes"/>
          <p:cNvSpPr txBox="1"/>
          <p:nvPr>
            <p:ph idx="1" type="body"/>
          </p:nvPr>
        </p:nvSpPr>
        <p:spPr>
          <a:xfrm>
            <a:off x="685800" y="4400550"/>
            <a:ext cx="5486400" cy="360045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This slide takes the single line of the college council from the previous slide - isolates it - and represents it horizontally.  Just a quick note: some of this is like the current structure and some is new - so it might make sense to stop here and read through all of the committees (a more nuanced discussion is offered in the coming slides).</a:t>
            </a:r>
            <a:endParaRPr b="0" i="0" sz="1200" u="none" cap="none" strike="noStrike">
              <a:solidFill>
                <a:schemeClr val="dk1"/>
              </a:solidFill>
              <a:latin typeface="Calibri"/>
              <a:ea typeface="Calibri"/>
              <a:cs typeface="Calibri"/>
              <a:sym typeface="Calibri"/>
            </a:endParaRPr>
          </a:p>
        </p:txBody>
      </p:sp>
      <p:sp>
        <p:nvSpPr>
          <p:cNvPr id="569" name="Google Shape;569;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3" name="Shape 603"/>
        <p:cNvGrpSpPr/>
        <p:nvPr/>
      </p:nvGrpSpPr>
      <p:grpSpPr>
        <a:xfrm>
          <a:off x="0" y="0"/>
          <a:ext cx="0" cy="0"/>
          <a:chOff x="0" y="0"/>
          <a:chExt cx="0" cy="0"/>
        </a:xfrm>
      </p:grpSpPr>
      <p:sp>
        <p:nvSpPr>
          <p:cNvPr id="604" name="Google Shape;604;p17:notes"/>
          <p:cNvSpPr txBox="1"/>
          <p:nvPr>
            <p:ph idx="1" type="body"/>
          </p:nvPr>
        </p:nvSpPr>
        <p:spPr>
          <a:xfrm>
            <a:off x="685800" y="4400550"/>
            <a:ext cx="5486400" cy="360045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One example of the workgroups would be the integrated plan goal teams that are currently working under the direction of the student success and equity taskforce.  These groups report their work to the committee.  Though they will factor into the recommendations made by the committee, they do not report directly to the College Council.</a:t>
            </a:r>
            <a:endParaRPr b="0" i="0" sz="1200" u="none" cap="none" strike="noStrike">
              <a:solidFill>
                <a:schemeClr val="dk1"/>
              </a:solidFill>
              <a:latin typeface="Calibri"/>
              <a:ea typeface="Calibri"/>
              <a:cs typeface="Calibri"/>
              <a:sym typeface="Calibri"/>
            </a:endParaRPr>
          </a:p>
        </p:txBody>
      </p:sp>
      <p:sp>
        <p:nvSpPr>
          <p:cNvPr id="605" name="Google Shape;605;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2" name="Shape 642"/>
        <p:cNvGrpSpPr/>
        <p:nvPr/>
      </p:nvGrpSpPr>
      <p:grpSpPr>
        <a:xfrm>
          <a:off x="0" y="0"/>
          <a:ext cx="0" cy="0"/>
          <a:chOff x="0" y="0"/>
          <a:chExt cx="0" cy="0"/>
        </a:xfrm>
      </p:grpSpPr>
      <p:sp>
        <p:nvSpPr>
          <p:cNvPr id="643" name="Google Shape;643;p18:notes"/>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644" name="Google Shape;644;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0" name="Shape 680"/>
        <p:cNvGrpSpPr/>
        <p:nvPr/>
      </p:nvGrpSpPr>
      <p:grpSpPr>
        <a:xfrm>
          <a:off x="0" y="0"/>
          <a:ext cx="0" cy="0"/>
          <a:chOff x="0" y="0"/>
          <a:chExt cx="0" cy="0"/>
        </a:xfrm>
      </p:grpSpPr>
      <p:sp>
        <p:nvSpPr>
          <p:cNvPr id="681" name="Google Shape;681;p19:notes"/>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682" name="Google Shape;682;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 name="Google Shape;121;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22" name="Google Shape;122;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8" name="Shape 718"/>
        <p:cNvGrpSpPr/>
        <p:nvPr/>
      </p:nvGrpSpPr>
      <p:grpSpPr>
        <a:xfrm>
          <a:off x="0" y="0"/>
          <a:ext cx="0" cy="0"/>
          <a:chOff x="0" y="0"/>
          <a:chExt cx="0" cy="0"/>
        </a:xfrm>
      </p:grpSpPr>
      <p:sp>
        <p:nvSpPr>
          <p:cNvPr id="719" name="Google Shape;719;p20:notes"/>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720" name="Google Shape;720;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6" name="Shape 756"/>
        <p:cNvGrpSpPr/>
        <p:nvPr/>
      </p:nvGrpSpPr>
      <p:grpSpPr>
        <a:xfrm>
          <a:off x="0" y="0"/>
          <a:ext cx="0" cy="0"/>
          <a:chOff x="0" y="0"/>
          <a:chExt cx="0" cy="0"/>
        </a:xfrm>
      </p:grpSpPr>
      <p:sp>
        <p:nvSpPr>
          <p:cNvPr id="757" name="Google Shape;757;p21:notes"/>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758" name="Google Shape;758;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4" name="Shape 794"/>
        <p:cNvGrpSpPr/>
        <p:nvPr/>
      </p:nvGrpSpPr>
      <p:grpSpPr>
        <a:xfrm>
          <a:off x="0" y="0"/>
          <a:ext cx="0" cy="0"/>
          <a:chOff x="0" y="0"/>
          <a:chExt cx="0" cy="0"/>
        </a:xfrm>
      </p:grpSpPr>
      <p:sp>
        <p:nvSpPr>
          <p:cNvPr id="795" name="Google Shape;795;p22:notes"/>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796" name="Google Shape;796;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1" name="Shape 831"/>
        <p:cNvGrpSpPr/>
        <p:nvPr/>
      </p:nvGrpSpPr>
      <p:grpSpPr>
        <a:xfrm>
          <a:off x="0" y="0"/>
          <a:ext cx="0" cy="0"/>
          <a:chOff x="0" y="0"/>
          <a:chExt cx="0" cy="0"/>
        </a:xfrm>
      </p:grpSpPr>
      <p:sp>
        <p:nvSpPr>
          <p:cNvPr id="832" name="Google Shape;832;p23:notes"/>
          <p:cNvSpPr txBox="1"/>
          <p:nvPr>
            <p:ph idx="1" type="body"/>
          </p:nvPr>
        </p:nvSpPr>
        <p:spPr>
          <a:xfrm>
            <a:off x="685800" y="4400550"/>
            <a:ext cx="5486400" cy="360045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833" name="Google Shape;833;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9" name="Shape 869"/>
        <p:cNvGrpSpPr/>
        <p:nvPr/>
      </p:nvGrpSpPr>
      <p:grpSpPr>
        <a:xfrm>
          <a:off x="0" y="0"/>
          <a:ext cx="0" cy="0"/>
          <a:chOff x="0" y="0"/>
          <a:chExt cx="0" cy="0"/>
        </a:xfrm>
      </p:grpSpPr>
      <p:sp>
        <p:nvSpPr>
          <p:cNvPr id="870" name="Google Shape;870;p24:notes"/>
          <p:cNvSpPr txBox="1"/>
          <p:nvPr>
            <p:ph idx="1" type="body"/>
          </p:nvPr>
        </p:nvSpPr>
        <p:spPr>
          <a:xfrm>
            <a:off x="685800" y="4400550"/>
            <a:ext cx="5486400" cy="360045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871" name="Google Shape;871;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7" name="Shape 907"/>
        <p:cNvGrpSpPr/>
        <p:nvPr/>
      </p:nvGrpSpPr>
      <p:grpSpPr>
        <a:xfrm>
          <a:off x="0" y="0"/>
          <a:ext cx="0" cy="0"/>
          <a:chOff x="0" y="0"/>
          <a:chExt cx="0" cy="0"/>
        </a:xfrm>
      </p:grpSpPr>
      <p:sp>
        <p:nvSpPr>
          <p:cNvPr id="908" name="Google Shape;908;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09" name="Google Shape;909;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District conducts periodic reviews and evaluation of its governance structure and function. Through two systematic review processes, one completed on an annual basis and one completed every three years, the District’s </a:t>
            </a:r>
            <a:r>
              <a:rPr b="0" i="1" lang="en-US" sz="1200" u="none" cap="none" strike="noStrike">
                <a:solidFill>
                  <a:schemeClr val="dk1"/>
                </a:solidFill>
                <a:latin typeface="Calibri"/>
                <a:ea typeface="Calibri"/>
                <a:cs typeface="Calibri"/>
                <a:sym typeface="Calibri"/>
              </a:rPr>
              <a:t>Governance Handbook </a:t>
            </a:r>
            <a:r>
              <a:rPr b="0" i="0" lang="en-US" sz="1200" u="none" cap="none" strike="noStrike">
                <a:solidFill>
                  <a:schemeClr val="dk1"/>
                </a:solidFill>
                <a:latin typeface="Calibri"/>
                <a:ea typeface="Calibri"/>
                <a:cs typeface="Calibri"/>
                <a:sym typeface="Calibri"/>
              </a:rPr>
              <a:t>is maintained to reflect changes identified in the District’s cycle of continuous quality improvement. </a:t>
            </a:r>
            <a:endParaRPr/>
          </a:p>
          <a:p>
            <a:pPr indent="0" lvl="0" marL="0" marR="0" rtl="0" algn="l">
              <a:spcBef>
                <a:spcPts val="0"/>
              </a:spcBef>
              <a:spcAft>
                <a:spcPts val="0"/>
              </a:spcAft>
              <a:buNone/>
            </a:pPr>
            <a:r>
              <a:rPr b="1" i="0" lang="en-US" sz="1200" u="none" cap="none" strike="noStrike">
                <a:solidFill>
                  <a:schemeClr val="dk1"/>
                </a:solidFill>
                <a:latin typeface="Calibri"/>
                <a:ea typeface="Calibri"/>
                <a:cs typeface="Calibri"/>
                <a:sym typeface="Calibri"/>
              </a:rPr>
              <a:t>Annually</a:t>
            </a:r>
            <a:r>
              <a:rPr b="0" i="0" lang="en-US" sz="1200" u="none" cap="none" strike="noStrike">
                <a:solidFill>
                  <a:schemeClr val="dk1"/>
                </a:solidFill>
                <a:latin typeface="Calibri"/>
                <a:ea typeface="Calibri"/>
                <a:cs typeface="Calibri"/>
                <a:sym typeface="Calibri"/>
              </a:rPr>
              <a:t>: The handbook is reviewed each year by Chancellor’s Office staff and council and/or committee members and updated to maintain accuracy. Review includes council/committee charge, composition, and meeting schedule. </a:t>
            </a:r>
            <a:endParaRPr/>
          </a:p>
          <a:p>
            <a:pPr indent="0" lvl="0" marL="0" marR="0" rtl="0" algn="l">
              <a:spcBef>
                <a:spcPts val="0"/>
              </a:spcBef>
              <a:spcAft>
                <a:spcPts val="0"/>
              </a:spcAft>
              <a:buNone/>
            </a:pPr>
            <a:r>
              <a:rPr b="1" i="0" lang="en-US" sz="1200" u="none" cap="none" strike="noStrike">
                <a:solidFill>
                  <a:schemeClr val="dk1"/>
                </a:solidFill>
                <a:latin typeface="Calibri"/>
                <a:ea typeface="Calibri"/>
                <a:cs typeface="Calibri"/>
                <a:sym typeface="Calibri"/>
              </a:rPr>
              <a:t>Triennially</a:t>
            </a:r>
            <a:r>
              <a:rPr b="0" i="0" lang="en-US" sz="1200" u="none" cap="none" strike="noStrike">
                <a:solidFill>
                  <a:schemeClr val="dk1"/>
                </a:solidFill>
                <a:latin typeface="Calibri"/>
                <a:ea typeface="Calibri"/>
                <a:cs typeface="Calibri"/>
                <a:sym typeface="Calibri"/>
              </a:rPr>
              <a:t>: The effectiveness of the </a:t>
            </a:r>
            <a:r>
              <a:rPr b="0" i="0" lang="en-US" sz="1200" u="sng" cap="none" strike="noStrike">
                <a:solidFill>
                  <a:schemeClr val="dk1"/>
                </a:solidFill>
                <a:latin typeface="Calibri"/>
                <a:ea typeface="Calibri"/>
                <a:cs typeface="Calibri"/>
                <a:sym typeface="Calibri"/>
              </a:rPr>
              <a:t>structures and processes described in the handbook </a:t>
            </a:r>
            <a:r>
              <a:rPr b="0" i="0" lang="en-US" sz="1200" u="none" cap="none" strike="noStrike">
                <a:solidFill>
                  <a:schemeClr val="dk1"/>
                </a:solidFill>
                <a:latin typeface="Calibri"/>
                <a:ea typeface="Calibri"/>
                <a:cs typeface="Calibri"/>
                <a:sym typeface="Calibri"/>
              </a:rPr>
              <a:t>are evaluated every three years as a part of the District’s assessment of its planning processes. This assessment includes gathering districtwide feedback about the quality and effectiveness of the District’s participatory governance process for review by the District Executive Council (DEC). DEC reviews this information and recommends revisions to the Chancellor. The updated handbook is presented to the Governing Board for review and approval.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P.7 District Governance Handbook:</a:t>
            </a:r>
            <a:endParaRPr/>
          </a:p>
          <a:p>
            <a:pPr indent="0" lvl="0" marL="0" marR="0" rtl="0" algn="l">
              <a:spcBef>
                <a:spcPts val="0"/>
              </a:spcBef>
              <a:spcAft>
                <a:spcPts val="0"/>
              </a:spcAft>
              <a:buNone/>
            </a:pPr>
            <a:r>
              <a:rPr b="0" i="0" lang="en-US" sz="1200" u="sng" cap="none" strike="noStrike">
                <a:solidFill>
                  <a:schemeClr val="dk1"/>
                </a:solidFill>
                <a:latin typeface="Calibri"/>
                <a:ea typeface="Calibri"/>
                <a:cs typeface="Calibri"/>
                <a:sym typeface="Calibri"/>
              </a:rPr>
              <a:t>District councils and committees</a:t>
            </a:r>
            <a:r>
              <a:rPr b="0" i="0" lang="en-US" sz="1200" u="none" cap="none" strike="noStrike">
                <a:solidFill>
                  <a:schemeClr val="dk1"/>
                </a:solidFill>
                <a:latin typeface="Calibri"/>
                <a:ea typeface="Calibri"/>
                <a:cs typeface="Calibri"/>
                <a:sym typeface="Calibri"/>
              </a:rPr>
              <a:t> on which the Academic Senate has designated representatives include the following: </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 District Executive Council </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 District Strategic Planning &amp; Budget Council </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 District Coordinating Educational Council </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 Human Resources Advisory Council </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 Student Equity &amp; Success Council </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 Districtwide Public Safety &amp; Emergency Preparedness Council </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 District Institutional Effectiveness Committee </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 Administrative Technology Advisory Committee </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 Instructional Technology Advisory Committee </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 Website Standards &amp; Communications Committee </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 Academic Calendar Committee </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 Workforce Training Coordinating Committee </a:t>
            </a:r>
            <a:endParaRPr/>
          </a:p>
          <a:p>
            <a:pPr indent="0" lvl="0" marL="0" marR="0" rtl="0" algn="l">
              <a:spcBef>
                <a:spcPts val="0"/>
              </a:spcBef>
              <a:spcAft>
                <a:spcPts val="0"/>
              </a:spcAft>
              <a:buNone/>
            </a:pPr>
            <a:r>
              <a:rPr b="1" i="0" lang="en-US" sz="1200" u="none" cap="none" strike="noStrike">
                <a:solidFill>
                  <a:schemeClr val="dk1"/>
                </a:solidFill>
                <a:latin typeface="Calibri"/>
                <a:ea typeface="Calibri"/>
                <a:cs typeface="Calibri"/>
                <a:sym typeface="Calibri"/>
              </a:rPr>
              <a:t> </a:t>
            </a:r>
            <a:r>
              <a:rPr b="1" i="0" lang="en-US" sz="1200" u="sng" cap="none" strike="noStrike">
                <a:solidFill>
                  <a:schemeClr val="dk1"/>
                </a:solidFill>
                <a:latin typeface="Calibri"/>
                <a:ea typeface="Calibri"/>
                <a:cs typeface="Calibri"/>
                <a:sym typeface="Calibri"/>
              </a:rPr>
              <a:t>Grossmont College Planning &amp; Resource Council </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 Cuyamaca College Council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910" name="Google Shape;910;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5" name="Shape 915"/>
        <p:cNvGrpSpPr/>
        <p:nvPr/>
      </p:nvGrpSpPr>
      <p:grpSpPr>
        <a:xfrm>
          <a:off x="0" y="0"/>
          <a:ext cx="0" cy="0"/>
          <a:chOff x="0" y="0"/>
          <a:chExt cx="0" cy="0"/>
        </a:xfrm>
      </p:grpSpPr>
      <p:sp>
        <p:nvSpPr>
          <p:cNvPr id="916" name="Google Shape;916;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7" name="Google Shape;917;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9" name="Google Shape;12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5" name="Google Shape;13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Google Shape;141;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2" name="Google Shape;14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Google Shape;148;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 name="Google Shape;14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6" name="Google Shape;15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 name="Shape 211"/>
        <p:cNvGrpSpPr/>
        <p:nvPr/>
      </p:nvGrpSpPr>
      <p:grpSpPr>
        <a:xfrm>
          <a:off x="0" y="0"/>
          <a:ext cx="0" cy="0"/>
          <a:chOff x="0" y="0"/>
          <a:chExt cx="0" cy="0"/>
        </a:xfrm>
      </p:grpSpPr>
      <p:sp>
        <p:nvSpPr>
          <p:cNvPr id="212" name="Google Shape;212;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 name="Google Shape;21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0" name="Shape 240"/>
        <p:cNvGrpSpPr/>
        <p:nvPr/>
      </p:nvGrpSpPr>
      <p:grpSpPr>
        <a:xfrm>
          <a:off x="0" y="0"/>
          <a:ext cx="0" cy="0"/>
          <a:chOff x="0" y="0"/>
          <a:chExt cx="0" cy="0"/>
        </a:xfrm>
      </p:grpSpPr>
      <p:sp>
        <p:nvSpPr>
          <p:cNvPr id="241" name="Google Shape;241;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2" name="Google Shape;24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18" name="Shape 18"/>
        <p:cNvGrpSpPr/>
        <p:nvPr/>
      </p:nvGrpSpPr>
      <p:grpSpPr>
        <a:xfrm>
          <a:off x="0" y="0"/>
          <a:ext cx="0" cy="0"/>
          <a:chOff x="0" y="0"/>
          <a:chExt cx="0" cy="0"/>
        </a:xfrm>
      </p:grpSpPr>
      <p:grpSp>
        <p:nvGrpSpPr>
          <p:cNvPr id="19" name="Google Shape;19;p2"/>
          <p:cNvGrpSpPr/>
          <p:nvPr/>
        </p:nvGrpSpPr>
        <p:grpSpPr>
          <a:xfrm>
            <a:off x="7477387" y="482170"/>
            <a:ext cx="4074533" cy="5149101"/>
            <a:chOff x="7477387" y="482170"/>
            <a:chExt cx="4074533" cy="5149101"/>
          </a:xfrm>
        </p:grpSpPr>
        <p:sp>
          <p:nvSpPr>
            <p:cNvPr id="20" name="Google Shape;20;p2"/>
            <p:cNvSpPr/>
            <p:nvPr/>
          </p:nvSpPr>
          <p:spPr>
            <a:xfrm>
              <a:off x="7477387" y="482170"/>
              <a:ext cx="4074533" cy="5149101"/>
            </a:xfrm>
            <a:prstGeom prst="rect">
              <a:avLst/>
            </a:prstGeom>
            <a:gradFill>
              <a:gsLst>
                <a:gs pos="0">
                  <a:srgbClr val="000001"/>
                </a:gs>
                <a:gs pos="100000">
                  <a:srgbClr val="191919"/>
                </a:gs>
              </a:gsLst>
              <a:lin ang="5400000" scaled="0"/>
            </a:gradFill>
            <a:ln>
              <a:noFill/>
            </a:ln>
            <a:effectLst>
              <a:outerShdw blurRad="127000" sx="98000" rotWithShape="0" algn="tl" dir="4740000" dist="228600" sy="98000">
                <a:srgbClr val="000000">
                  <a:alpha val="3372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7790446" y="812506"/>
              <a:ext cx="3450289" cy="4466452"/>
            </a:xfrm>
            <a:prstGeom prst="rect">
              <a:avLst/>
            </a:prstGeom>
            <a:gradFill>
              <a:gsLst>
                <a:gs pos="0">
                  <a:srgbClr val="DADADA"/>
                </a:gs>
                <a:gs pos="100000">
                  <a:srgbClr val="FFFFFE"/>
                </a:gs>
              </a:gsLst>
              <a:lin ang="16200000" scaled="0"/>
            </a:gradFill>
            <a:ln cap="flat" cmpd="sng" w="50800">
              <a:solidFill>
                <a:srgbClr val="191919"/>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 name="Google Shape;22;p2"/>
          <p:cNvSpPr txBox="1"/>
          <p:nvPr>
            <p:ph type="title"/>
          </p:nvPr>
        </p:nvSpPr>
        <p:spPr>
          <a:xfrm>
            <a:off x="1451206" y="1129513"/>
            <a:ext cx="5532328" cy="1830584"/>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chemeClr val="dk1"/>
              </a:buClr>
              <a:buSzPts val="3200"/>
              <a:buFont typeface="Cabin"/>
              <a:buNone/>
              <a:defRPr b="0" i="0" sz="3200" u="none" cap="none" strike="noStrike">
                <a:solidFill>
                  <a:schemeClr val="dk1"/>
                </a:solidFill>
                <a:latin typeface="Cabin"/>
                <a:ea typeface="Cabin"/>
                <a:cs typeface="Cabin"/>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3" name="Google Shape;23;p2"/>
          <p:cNvSpPr/>
          <p:nvPr>
            <p:ph idx="2" type="pic"/>
          </p:nvPr>
        </p:nvSpPr>
        <p:spPr>
          <a:xfrm>
            <a:off x="8124389" y="1122542"/>
            <a:ext cx="2791171" cy="3866327"/>
          </a:xfrm>
          <a:prstGeom prst="rect">
            <a:avLst/>
          </a:prstGeom>
          <a:solidFill>
            <a:srgbClr val="D8D8D8"/>
          </a:solidFill>
          <a:ln>
            <a:noFill/>
          </a:ln>
        </p:spPr>
        <p:txBody>
          <a:bodyPr anchorCtr="0" anchor="t" bIns="45700" lIns="91425" spcFirstLastPara="1" rIns="91425" wrap="square" tIns="45700"/>
          <a:lstStyle>
            <a:lvl1pPr lvl="0" marR="0" rtl="0" algn="ctr">
              <a:lnSpc>
                <a:spcPct val="120000"/>
              </a:lnSpc>
              <a:spcBef>
                <a:spcPts val="1000"/>
              </a:spcBef>
              <a:spcAft>
                <a:spcPts val="0"/>
              </a:spcAft>
              <a:buClr>
                <a:schemeClr val="accent1"/>
              </a:buClr>
              <a:buSzPts val="3200"/>
              <a:buFont typeface="Arial"/>
              <a:buNone/>
              <a:defRPr b="0" i="0" sz="3200" u="none" cap="none" strike="noStrike">
                <a:solidFill>
                  <a:schemeClr val="dk1"/>
                </a:solidFill>
                <a:latin typeface="Cabin"/>
                <a:ea typeface="Cabin"/>
                <a:cs typeface="Cabin"/>
                <a:sym typeface="Cabin"/>
              </a:defRPr>
            </a:lvl1pPr>
            <a:lvl2pPr lvl="1" marR="0" rtl="0" algn="l">
              <a:lnSpc>
                <a:spcPct val="120000"/>
              </a:lnSpc>
              <a:spcBef>
                <a:spcPts val="500"/>
              </a:spcBef>
              <a:spcAft>
                <a:spcPts val="0"/>
              </a:spcAft>
              <a:buClr>
                <a:schemeClr val="accent1"/>
              </a:buClr>
              <a:buSzPts val="2800"/>
              <a:buFont typeface="Arial"/>
              <a:buNone/>
              <a:defRPr b="0" i="0" sz="2800" u="none" cap="none" strike="noStrike">
                <a:solidFill>
                  <a:schemeClr val="dk1"/>
                </a:solidFill>
                <a:latin typeface="Cabin"/>
                <a:ea typeface="Cabin"/>
                <a:cs typeface="Cabin"/>
                <a:sym typeface="Cabin"/>
              </a:defRPr>
            </a:lvl2pPr>
            <a:lvl3pPr lvl="2" marR="0" rtl="0" algn="l">
              <a:lnSpc>
                <a:spcPct val="120000"/>
              </a:lnSpc>
              <a:spcBef>
                <a:spcPts val="500"/>
              </a:spcBef>
              <a:spcAft>
                <a:spcPts val="0"/>
              </a:spcAft>
              <a:buClr>
                <a:schemeClr val="accent1"/>
              </a:buClr>
              <a:buSzPts val="2400"/>
              <a:buFont typeface="Arial"/>
              <a:buNone/>
              <a:defRPr b="0" i="0" sz="2400" u="none" cap="none" strike="noStrike">
                <a:solidFill>
                  <a:schemeClr val="dk1"/>
                </a:solidFill>
                <a:latin typeface="Cabin"/>
                <a:ea typeface="Cabin"/>
                <a:cs typeface="Cabin"/>
                <a:sym typeface="Cabin"/>
              </a:defRPr>
            </a:lvl3pPr>
            <a:lvl4pPr lvl="3" marR="0" rtl="0" algn="l">
              <a:lnSpc>
                <a:spcPct val="120000"/>
              </a:lnSpc>
              <a:spcBef>
                <a:spcPts val="500"/>
              </a:spcBef>
              <a:spcAft>
                <a:spcPts val="0"/>
              </a:spcAft>
              <a:buClr>
                <a:schemeClr val="accent1"/>
              </a:buClr>
              <a:buSzPts val="2000"/>
              <a:buFont typeface="Arial"/>
              <a:buNone/>
              <a:defRPr b="0" i="0" sz="2000" u="none" cap="none" strike="noStrike">
                <a:solidFill>
                  <a:schemeClr val="dk1"/>
                </a:solidFill>
                <a:latin typeface="Cabin"/>
                <a:ea typeface="Cabin"/>
                <a:cs typeface="Cabin"/>
                <a:sym typeface="Cabin"/>
              </a:defRPr>
            </a:lvl4pPr>
            <a:lvl5pPr lvl="4" marR="0" rtl="0" algn="l">
              <a:lnSpc>
                <a:spcPct val="120000"/>
              </a:lnSpc>
              <a:spcBef>
                <a:spcPts val="500"/>
              </a:spcBef>
              <a:spcAft>
                <a:spcPts val="0"/>
              </a:spcAft>
              <a:buClr>
                <a:schemeClr val="accent1"/>
              </a:buClr>
              <a:buSzPts val="2000"/>
              <a:buFont typeface="Arial"/>
              <a:buNone/>
              <a:defRPr b="0" i="0" sz="2000" u="none" cap="none" strike="noStrike">
                <a:solidFill>
                  <a:schemeClr val="dk1"/>
                </a:solidFill>
                <a:latin typeface="Cabin"/>
                <a:ea typeface="Cabin"/>
                <a:cs typeface="Cabin"/>
                <a:sym typeface="Cabin"/>
              </a:defRPr>
            </a:lvl5pPr>
            <a:lvl6pPr lvl="5" marR="0" rtl="0" algn="l">
              <a:lnSpc>
                <a:spcPct val="120000"/>
              </a:lnSpc>
              <a:spcBef>
                <a:spcPts val="500"/>
              </a:spcBef>
              <a:spcAft>
                <a:spcPts val="0"/>
              </a:spcAft>
              <a:buClr>
                <a:schemeClr val="accent1"/>
              </a:buClr>
              <a:buSzPts val="2000"/>
              <a:buFont typeface="Arial"/>
              <a:buNone/>
              <a:defRPr b="0" i="0" sz="2000" u="none" cap="none" strike="noStrike">
                <a:solidFill>
                  <a:schemeClr val="dk1"/>
                </a:solidFill>
                <a:latin typeface="Cabin"/>
                <a:ea typeface="Cabin"/>
                <a:cs typeface="Cabin"/>
                <a:sym typeface="Cabin"/>
              </a:defRPr>
            </a:lvl6pPr>
            <a:lvl7pPr lvl="6" marR="0" rtl="0" algn="l">
              <a:lnSpc>
                <a:spcPct val="120000"/>
              </a:lnSpc>
              <a:spcBef>
                <a:spcPts val="500"/>
              </a:spcBef>
              <a:spcAft>
                <a:spcPts val="0"/>
              </a:spcAft>
              <a:buClr>
                <a:schemeClr val="accent1"/>
              </a:buClr>
              <a:buSzPts val="2000"/>
              <a:buFont typeface="Arial"/>
              <a:buNone/>
              <a:defRPr b="0" i="0" sz="2000" u="none" cap="none" strike="noStrike">
                <a:solidFill>
                  <a:schemeClr val="dk1"/>
                </a:solidFill>
                <a:latin typeface="Cabin"/>
                <a:ea typeface="Cabin"/>
                <a:cs typeface="Cabin"/>
                <a:sym typeface="Cabin"/>
              </a:defRPr>
            </a:lvl7pPr>
            <a:lvl8pPr lvl="7" marR="0" rtl="0" algn="l">
              <a:lnSpc>
                <a:spcPct val="120000"/>
              </a:lnSpc>
              <a:spcBef>
                <a:spcPts val="500"/>
              </a:spcBef>
              <a:spcAft>
                <a:spcPts val="0"/>
              </a:spcAft>
              <a:buClr>
                <a:schemeClr val="accent1"/>
              </a:buClr>
              <a:buSzPts val="2000"/>
              <a:buFont typeface="Arial"/>
              <a:buNone/>
              <a:defRPr b="0" i="0" sz="2000" u="none" cap="none" strike="noStrike">
                <a:solidFill>
                  <a:schemeClr val="dk1"/>
                </a:solidFill>
                <a:latin typeface="Cabin"/>
                <a:ea typeface="Cabin"/>
                <a:cs typeface="Cabin"/>
                <a:sym typeface="Cabin"/>
              </a:defRPr>
            </a:lvl8pPr>
            <a:lvl9pPr lvl="8" marR="0" rtl="0" algn="l">
              <a:lnSpc>
                <a:spcPct val="120000"/>
              </a:lnSpc>
              <a:spcBef>
                <a:spcPts val="500"/>
              </a:spcBef>
              <a:spcAft>
                <a:spcPts val="0"/>
              </a:spcAft>
              <a:buClr>
                <a:schemeClr val="accent1"/>
              </a:buClr>
              <a:buSzPts val="2000"/>
              <a:buFont typeface="Arial"/>
              <a:buNone/>
              <a:defRPr b="0" i="0" sz="2000" u="none" cap="none" strike="noStrike">
                <a:solidFill>
                  <a:schemeClr val="dk1"/>
                </a:solidFill>
                <a:latin typeface="Cabin"/>
                <a:ea typeface="Cabin"/>
                <a:cs typeface="Cabin"/>
                <a:sym typeface="Cabin"/>
              </a:defRPr>
            </a:lvl9pPr>
          </a:lstStyle>
          <a:p/>
        </p:txBody>
      </p:sp>
      <p:sp>
        <p:nvSpPr>
          <p:cNvPr id="24" name="Google Shape;24;p2"/>
          <p:cNvSpPr txBox="1"/>
          <p:nvPr>
            <p:ph idx="1" type="body"/>
          </p:nvPr>
        </p:nvSpPr>
        <p:spPr>
          <a:xfrm>
            <a:off x="1450329" y="3145992"/>
            <a:ext cx="5524404" cy="2003742"/>
          </a:xfrm>
          <a:prstGeom prst="rect">
            <a:avLst/>
          </a:prstGeom>
          <a:noFill/>
          <a:ln>
            <a:noFill/>
          </a:ln>
        </p:spPr>
        <p:txBody>
          <a:bodyPr anchorCtr="0" anchor="t" bIns="45700" lIns="91425" spcFirstLastPara="1" rIns="91425" wrap="square" tIns="45700"/>
          <a:lstStyle>
            <a:lvl1pPr indent="-228600" lvl="0" marL="457200" marR="0" rtl="0" algn="l">
              <a:lnSpc>
                <a:spcPct val="120000"/>
              </a:lnSpc>
              <a:spcBef>
                <a:spcPts val="1000"/>
              </a:spcBef>
              <a:spcAft>
                <a:spcPts val="0"/>
              </a:spcAft>
              <a:buClr>
                <a:schemeClr val="accent1"/>
              </a:buClr>
              <a:buSzPts val="1800"/>
              <a:buFont typeface="Arial"/>
              <a:buNone/>
              <a:defRPr b="0" i="0" sz="1800" u="none" cap="none" strike="noStrike">
                <a:solidFill>
                  <a:schemeClr val="dk1"/>
                </a:solidFill>
                <a:latin typeface="Cabin"/>
                <a:ea typeface="Cabin"/>
                <a:cs typeface="Cabin"/>
                <a:sym typeface="Cabin"/>
              </a:defRPr>
            </a:lvl1pPr>
            <a:lvl2pPr indent="-228600" lvl="1" marL="914400" marR="0" rtl="0" algn="l">
              <a:lnSpc>
                <a:spcPct val="120000"/>
              </a:lnSpc>
              <a:spcBef>
                <a:spcPts val="500"/>
              </a:spcBef>
              <a:spcAft>
                <a:spcPts val="0"/>
              </a:spcAft>
              <a:buClr>
                <a:schemeClr val="accent1"/>
              </a:buClr>
              <a:buSzPts val="1400"/>
              <a:buFont typeface="Arial"/>
              <a:buNone/>
              <a:defRPr b="0" i="0" sz="1400" u="none" cap="none" strike="noStrike">
                <a:solidFill>
                  <a:schemeClr val="dk1"/>
                </a:solidFill>
                <a:latin typeface="Cabin"/>
                <a:ea typeface="Cabin"/>
                <a:cs typeface="Cabin"/>
                <a:sym typeface="Cabin"/>
              </a:defRPr>
            </a:lvl2pPr>
            <a:lvl3pPr indent="-228600" lvl="2" marL="1371600" marR="0" rtl="0" algn="l">
              <a:lnSpc>
                <a:spcPct val="120000"/>
              </a:lnSpc>
              <a:spcBef>
                <a:spcPts val="500"/>
              </a:spcBef>
              <a:spcAft>
                <a:spcPts val="0"/>
              </a:spcAft>
              <a:buClr>
                <a:schemeClr val="accent1"/>
              </a:buClr>
              <a:buSzPts val="1200"/>
              <a:buFont typeface="Arial"/>
              <a:buNone/>
              <a:defRPr b="0" i="0" sz="1200" u="none" cap="none" strike="noStrike">
                <a:solidFill>
                  <a:schemeClr val="dk1"/>
                </a:solidFill>
                <a:latin typeface="Cabin"/>
                <a:ea typeface="Cabin"/>
                <a:cs typeface="Cabin"/>
                <a:sym typeface="Cabin"/>
              </a:defRPr>
            </a:lvl3pPr>
            <a:lvl4pPr indent="-228600" lvl="3" marL="1828800" marR="0" rtl="0" algn="l">
              <a:lnSpc>
                <a:spcPct val="120000"/>
              </a:lnSpc>
              <a:spcBef>
                <a:spcPts val="500"/>
              </a:spcBef>
              <a:spcAft>
                <a:spcPts val="0"/>
              </a:spcAft>
              <a:buClr>
                <a:schemeClr val="accent1"/>
              </a:buClr>
              <a:buSzPts val="1000"/>
              <a:buFont typeface="Arial"/>
              <a:buNone/>
              <a:defRPr b="0" i="0" sz="1000" u="none" cap="none" strike="noStrike">
                <a:solidFill>
                  <a:schemeClr val="dk1"/>
                </a:solidFill>
                <a:latin typeface="Cabin"/>
                <a:ea typeface="Cabin"/>
                <a:cs typeface="Cabin"/>
                <a:sym typeface="Cabin"/>
              </a:defRPr>
            </a:lvl4pPr>
            <a:lvl5pPr indent="-228600" lvl="4" marL="2286000" marR="0" rtl="0" algn="l">
              <a:lnSpc>
                <a:spcPct val="120000"/>
              </a:lnSpc>
              <a:spcBef>
                <a:spcPts val="500"/>
              </a:spcBef>
              <a:spcAft>
                <a:spcPts val="0"/>
              </a:spcAft>
              <a:buClr>
                <a:schemeClr val="accent1"/>
              </a:buClr>
              <a:buSzPts val="1000"/>
              <a:buFont typeface="Arial"/>
              <a:buNone/>
              <a:defRPr b="0" i="0" sz="1000" u="none" cap="none" strike="noStrike">
                <a:solidFill>
                  <a:schemeClr val="dk1"/>
                </a:solidFill>
                <a:latin typeface="Cabin"/>
                <a:ea typeface="Cabin"/>
                <a:cs typeface="Cabin"/>
                <a:sym typeface="Cabin"/>
              </a:defRPr>
            </a:lvl5pPr>
            <a:lvl6pPr indent="-228600" lvl="5" marL="2743200" marR="0" rtl="0" algn="l">
              <a:lnSpc>
                <a:spcPct val="120000"/>
              </a:lnSpc>
              <a:spcBef>
                <a:spcPts val="500"/>
              </a:spcBef>
              <a:spcAft>
                <a:spcPts val="0"/>
              </a:spcAft>
              <a:buClr>
                <a:schemeClr val="accent1"/>
              </a:buClr>
              <a:buSzPts val="1000"/>
              <a:buFont typeface="Arial"/>
              <a:buNone/>
              <a:defRPr b="0" i="0" sz="1000" u="none" cap="none" strike="noStrike">
                <a:solidFill>
                  <a:schemeClr val="dk1"/>
                </a:solidFill>
                <a:latin typeface="Cabin"/>
                <a:ea typeface="Cabin"/>
                <a:cs typeface="Cabin"/>
                <a:sym typeface="Cabin"/>
              </a:defRPr>
            </a:lvl6pPr>
            <a:lvl7pPr indent="-228600" lvl="6" marL="3200400" marR="0" rtl="0" algn="l">
              <a:lnSpc>
                <a:spcPct val="120000"/>
              </a:lnSpc>
              <a:spcBef>
                <a:spcPts val="500"/>
              </a:spcBef>
              <a:spcAft>
                <a:spcPts val="0"/>
              </a:spcAft>
              <a:buClr>
                <a:schemeClr val="accent1"/>
              </a:buClr>
              <a:buSzPts val="1000"/>
              <a:buFont typeface="Arial"/>
              <a:buNone/>
              <a:defRPr b="0" i="0" sz="1000" u="none" cap="none" strike="noStrike">
                <a:solidFill>
                  <a:schemeClr val="dk1"/>
                </a:solidFill>
                <a:latin typeface="Cabin"/>
                <a:ea typeface="Cabin"/>
                <a:cs typeface="Cabin"/>
                <a:sym typeface="Cabin"/>
              </a:defRPr>
            </a:lvl7pPr>
            <a:lvl8pPr indent="-228600" lvl="7" marL="3657600" marR="0" rtl="0" algn="l">
              <a:lnSpc>
                <a:spcPct val="120000"/>
              </a:lnSpc>
              <a:spcBef>
                <a:spcPts val="500"/>
              </a:spcBef>
              <a:spcAft>
                <a:spcPts val="0"/>
              </a:spcAft>
              <a:buClr>
                <a:schemeClr val="accent1"/>
              </a:buClr>
              <a:buSzPts val="1000"/>
              <a:buFont typeface="Arial"/>
              <a:buNone/>
              <a:defRPr b="0" i="0" sz="1000" u="none" cap="none" strike="noStrike">
                <a:solidFill>
                  <a:schemeClr val="dk1"/>
                </a:solidFill>
                <a:latin typeface="Cabin"/>
                <a:ea typeface="Cabin"/>
                <a:cs typeface="Cabin"/>
                <a:sym typeface="Cabin"/>
              </a:defRPr>
            </a:lvl8pPr>
            <a:lvl9pPr indent="-228600" lvl="8" marL="4114800" marR="0" rtl="0" algn="l">
              <a:lnSpc>
                <a:spcPct val="120000"/>
              </a:lnSpc>
              <a:spcBef>
                <a:spcPts val="500"/>
              </a:spcBef>
              <a:spcAft>
                <a:spcPts val="0"/>
              </a:spcAft>
              <a:buClr>
                <a:schemeClr val="accent1"/>
              </a:buClr>
              <a:buSzPts val="1000"/>
              <a:buFont typeface="Arial"/>
              <a:buNone/>
              <a:defRPr b="0" i="0" sz="1000" u="none" cap="none" strike="noStrike">
                <a:solidFill>
                  <a:schemeClr val="dk1"/>
                </a:solidFill>
                <a:latin typeface="Cabin"/>
                <a:ea typeface="Cabin"/>
                <a:cs typeface="Cabin"/>
                <a:sym typeface="Cabin"/>
              </a:defRPr>
            </a:lvl9pPr>
          </a:lstStyle>
          <a:p/>
        </p:txBody>
      </p:sp>
      <p:sp>
        <p:nvSpPr>
          <p:cNvPr id="25" name="Google Shape;25;p2"/>
          <p:cNvSpPr txBox="1"/>
          <p:nvPr>
            <p:ph idx="10" type="dt"/>
          </p:nvPr>
        </p:nvSpPr>
        <p:spPr>
          <a:xfrm>
            <a:off x="1447382" y="5469856"/>
            <a:ext cx="5527351" cy="320123"/>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000" u="none" cap="none" strike="noStrike">
                <a:solidFill>
                  <a:srgbClr val="888888"/>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26" name="Google Shape;26;p2"/>
          <p:cNvSpPr txBox="1"/>
          <p:nvPr>
            <p:ph idx="11" type="ftr"/>
          </p:nvPr>
        </p:nvSpPr>
        <p:spPr>
          <a:xfrm>
            <a:off x="1447382" y="318640"/>
            <a:ext cx="5541004" cy="320931"/>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000" u="none" cap="none" strike="noStrike">
                <a:solidFill>
                  <a:srgbClr val="888888"/>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27" name="Google Shape;27;p2"/>
          <p:cNvSpPr txBox="1"/>
          <p:nvPr>
            <p:ph idx="12" type="sldNum"/>
          </p:nvPr>
        </p:nvSpPr>
        <p:spPr>
          <a:xfrm>
            <a:off x="480060" y="798973"/>
            <a:ext cx="811019" cy="503578"/>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b="0" i="0" sz="2800" u="none" cap="none" strike="noStrike">
                <a:solidFill>
                  <a:schemeClr val="accent1"/>
                </a:solidFill>
                <a:latin typeface="Cabin"/>
                <a:ea typeface="Cabin"/>
                <a:cs typeface="Cabin"/>
                <a:sym typeface="Cabin"/>
              </a:defRPr>
            </a:lvl1pPr>
            <a:lvl2pPr indent="0" lvl="1" marL="0" marR="0" rtl="0" algn="r">
              <a:spcBef>
                <a:spcPts val="0"/>
              </a:spcBef>
              <a:buNone/>
              <a:defRPr b="0" i="0" sz="2800" u="none" cap="none" strike="noStrike">
                <a:solidFill>
                  <a:schemeClr val="accent1"/>
                </a:solidFill>
                <a:latin typeface="Cabin"/>
                <a:ea typeface="Cabin"/>
                <a:cs typeface="Cabin"/>
                <a:sym typeface="Cabin"/>
              </a:defRPr>
            </a:lvl2pPr>
            <a:lvl3pPr indent="0" lvl="2" marL="0" marR="0" rtl="0" algn="r">
              <a:spcBef>
                <a:spcPts val="0"/>
              </a:spcBef>
              <a:buNone/>
              <a:defRPr b="0" i="0" sz="2800" u="none" cap="none" strike="noStrike">
                <a:solidFill>
                  <a:schemeClr val="accent1"/>
                </a:solidFill>
                <a:latin typeface="Cabin"/>
                <a:ea typeface="Cabin"/>
                <a:cs typeface="Cabin"/>
                <a:sym typeface="Cabin"/>
              </a:defRPr>
            </a:lvl3pPr>
            <a:lvl4pPr indent="0" lvl="3" marL="0" marR="0" rtl="0" algn="r">
              <a:spcBef>
                <a:spcPts val="0"/>
              </a:spcBef>
              <a:buNone/>
              <a:defRPr b="0" i="0" sz="2800" u="none" cap="none" strike="noStrike">
                <a:solidFill>
                  <a:schemeClr val="accent1"/>
                </a:solidFill>
                <a:latin typeface="Cabin"/>
                <a:ea typeface="Cabin"/>
                <a:cs typeface="Cabin"/>
                <a:sym typeface="Cabin"/>
              </a:defRPr>
            </a:lvl4pPr>
            <a:lvl5pPr indent="0" lvl="4" marL="0" marR="0" rtl="0" algn="r">
              <a:spcBef>
                <a:spcPts val="0"/>
              </a:spcBef>
              <a:buNone/>
              <a:defRPr b="0" i="0" sz="2800" u="none" cap="none" strike="noStrike">
                <a:solidFill>
                  <a:schemeClr val="accent1"/>
                </a:solidFill>
                <a:latin typeface="Cabin"/>
                <a:ea typeface="Cabin"/>
                <a:cs typeface="Cabin"/>
                <a:sym typeface="Cabin"/>
              </a:defRPr>
            </a:lvl5pPr>
            <a:lvl6pPr indent="0" lvl="5" marL="0" marR="0" rtl="0" algn="r">
              <a:spcBef>
                <a:spcPts val="0"/>
              </a:spcBef>
              <a:buNone/>
              <a:defRPr b="0" i="0" sz="2800" u="none" cap="none" strike="noStrike">
                <a:solidFill>
                  <a:schemeClr val="accent1"/>
                </a:solidFill>
                <a:latin typeface="Cabin"/>
                <a:ea typeface="Cabin"/>
                <a:cs typeface="Cabin"/>
                <a:sym typeface="Cabin"/>
              </a:defRPr>
            </a:lvl6pPr>
            <a:lvl7pPr indent="0" lvl="6" marL="0" marR="0" rtl="0" algn="r">
              <a:spcBef>
                <a:spcPts val="0"/>
              </a:spcBef>
              <a:buNone/>
              <a:defRPr b="0" i="0" sz="2800" u="none" cap="none" strike="noStrike">
                <a:solidFill>
                  <a:schemeClr val="accent1"/>
                </a:solidFill>
                <a:latin typeface="Cabin"/>
                <a:ea typeface="Cabin"/>
                <a:cs typeface="Cabin"/>
                <a:sym typeface="Cabin"/>
              </a:defRPr>
            </a:lvl7pPr>
            <a:lvl8pPr indent="0" lvl="7" marL="0" marR="0" rtl="0" algn="r">
              <a:spcBef>
                <a:spcPts val="0"/>
              </a:spcBef>
              <a:buNone/>
              <a:defRPr b="0" i="0" sz="2800" u="none" cap="none" strike="noStrike">
                <a:solidFill>
                  <a:schemeClr val="accent1"/>
                </a:solidFill>
                <a:latin typeface="Cabin"/>
                <a:ea typeface="Cabin"/>
                <a:cs typeface="Cabin"/>
                <a:sym typeface="Cabin"/>
              </a:defRPr>
            </a:lvl8pPr>
            <a:lvl9pPr indent="0" lvl="8" marL="0" marR="0" rtl="0" algn="r">
              <a:spcBef>
                <a:spcPts val="0"/>
              </a:spcBef>
              <a:buNone/>
              <a:defRPr b="0" i="0" sz="2800" u="none" cap="none" strike="noStrike">
                <a:solidFill>
                  <a:schemeClr val="accent1"/>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en-US"/>
              <a:t>‹#›</a:t>
            </a:fld>
            <a:endParaRPr/>
          </a:p>
        </p:txBody>
      </p:sp>
      <p:cxnSp>
        <p:nvCxnSpPr>
          <p:cNvPr id="28" name="Google Shape;28;p2"/>
          <p:cNvCxnSpPr/>
          <p:nvPr/>
        </p:nvCxnSpPr>
        <p:spPr>
          <a:xfrm>
            <a:off x="1447382" y="3143605"/>
            <a:ext cx="5527351"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86" name="Shape 86"/>
        <p:cNvGrpSpPr/>
        <p:nvPr/>
      </p:nvGrpSpPr>
      <p:grpSpPr>
        <a:xfrm>
          <a:off x="0" y="0"/>
          <a:ext cx="0" cy="0"/>
          <a:chOff x="0" y="0"/>
          <a:chExt cx="0" cy="0"/>
        </a:xfrm>
      </p:grpSpPr>
      <p:sp>
        <p:nvSpPr>
          <p:cNvPr id="87" name="Google Shape;87;p11"/>
          <p:cNvSpPr txBox="1"/>
          <p:nvPr>
            <p:ph type="title"/>
          </p:nvPr>
        </p:nvSpPr>
        <p:spPr>
          <a:xfrm>
            <a:off x="1451579" y="804519"/>
            <a:ext cx="9603275" cy="1049235"/>
          </a:xfrm>
          <a:prstGeom prst="rect">
            <a:avLst/>
          </a:prstGeom>
          <a:noFill/>
          <a:ln>
            <a:noFill/>
          </a:ln>
        </p:spPr>
        <p:txBody>
          <a:bodyPr anchorCtr="0" anchor="t" bIns="45700" lIns="91425" spcFirstLastPara="1" rIns="91425" wrap="square" tIns="45700"/>
          <a:lstStyle>
            <a:lvl1pPr lvl="0" marR="0" rtl="0" algn="l">
              <a:lnSpc>
                <a:spcPct val="90000"/>
              </a:lnSpc>
              <a:spcBef>
                <a:spcPts val="0"/>
              </a:spcBef>
              <a:spcAft>
                <a:spcPts val="0"/>
              </a:spcAft>
              <a:buClr>
                <a:schemeClr val="dk1"/>
              </a:buClr>
              <a:buSzPts val="3200"/>
              <a:buFont typeface="Cabin"/>
              <a:buNone/>
              <a:defRPr b="0" i="0" sz="3200" u="none" cap="none" strike="noStrike">
                <a:solidFill>
                  <a:schemeClr val="dk1"/>
                </a:solidFill>
                <a:latin typeface="Cabin"/>
                <a:ea typeface="Cabin"/>
                <a:cs typeface="Cabin"/>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8" name="Google Shape;88;p11"/>
          <p:cNvSpPr txBox="1"/>
          <p:nvPr>
            <p:ph idx="1" type="body"/>
          </p:nvPr>
        </p:nvSpPr>
        <p:spPr>
          <a:xfrm rot="5400000">
            <a:off x="4527910" y="-1060599"/>
            <a:ext cx="3450613" cy="9603275"/>
          </a:xfrm>
          <a:prstGeom prst="rect">
            <a:avLst/>
          </a:prstGeom>
          <a:noFill/>
          <a:ln>
            <a:noFill/>
          </a:ln>
        </p:spPr>
        <p:txBody>
          <a:bodyPr anchorCtr="0" anchor="t" bIns="45700" lIns="91425" spcFirstLastPara="1" rIns="91425" wrap="square" tIns="45700"/>
          <a:lstStyle>
            <a:lvl1pPr indent="-355600" lvl="0" marL="457200" marR="0" rtl="0" algn="l">
              <a:lnSpc>
                <a:spcPct val="120000"/>
              </a:lnSpc>
              <a:spcBef>
                <a:spcPts val="1000"/>
              </a:spcBef>
              <a:spcAft>
                <a:spcPts val="0"/>
              </a:spcAft>
              <a:buClr>
                <a:schemeClr val="accent1"/>
              </a:buClr>
              <a:buSzPts val="2000"/>
              <a:buFont typeface="Arial"/>
              <a:buChar char="•"/>
              <a:defRPr b="0" i="0" sz="2000" u="none" cap="none" strike="noStrike">
                <a:solidFill>
                  <a:schemeClr val="dk1"/>
                </a:solidFill>
                <a:latin typeface="Cabin"/>
                <a:ea typeface="Cabin"/>
                <a:cs typeface="Cabin"/>
                <a:sym typeface="Cabin"/>
              </a:defRPr>
            </a:lvl1pPr>
            <a:lvl2pPr indent="-342900" lvl="1" marL="914400" marR="0" rtl="0" algn="l">
              <a:lnSpc>
                <a:spcPct val="120000"/>
              </a:lnSpc>
              <a:spcBef>
                <a:spcPts val="500"/>
              </a:spcBef>
              <a:spcAft>
                <a:spcPts val="0"/>
              </a:spcAft>
              <a:buClr>
                <a:schemeClr val="accent1"/>
              </a:buClr>
              <a:buSzPts val="1800"/>
              <a:buFont typeface="Arial"/>
              <a:buChar char="•"/>
              <a:defRPr b="0" i="0" sz="1800" u="none" cap="none" strike="noStrike">
                <a:solidFill>
                  <a:schemeClr val="dk1"/>
                </a:solidFill>
                <a:latin typeface="Cabin"/>
                <a:ea typeface="Cabin"/>
                <a:cs typeface="Cabin"/>
                <a:sym typeface="Cabin"/>
              </a:defRPr>
            </a:lvl2pPr>
            <a:lvl3pPr indent="-330200" lvl="2" marL="1371600" marR="0" rtl="0" algn="l">
              <a:lnSpc>
                <a:spcPct val="120000"/>
              </a:lnSpc>
              <a:spcBef>
                <a:spcPts val="500"/>
              </a:spcBef>
              <a:spcAft>
                <a:spcPts val="0"/>
              </a:spcAft>
              <a:buClr>
                <a:schemeClr val="accent1"/>
              </a:buClr>
              <a:buSzPts val="1600"/>
              <a:buFont typeface="Arial"/>
              <a:buChar char="•"/>
              <a:defRPr b="0" i="0" sz="1600" u="none" cap="none" strike="noStrike">
                <a:solidFill>
                  <a:schemeClr val="dk1"/>
                </a:solidFill>
                <a:latin typeface="Cabin"/>
                <a:ea typeface="Cabin"/>
                <a:cs typeface="Cabin"/>
                <a:sym typeface="Cabin"/>
              </a:defRPr>
            </a:lvl3pPr>
            <a:lvl4pPr indent="-317500" lvl="3" marL="1828800" marR="0" rtl="0" algn="l">
              <a:lnSpc>
                <a:spcPct val="120000"/>
              </a:lnSpc>
              <a:spcBef>
                <a:spcPts val="500"/>
              </a:spcBef>
              <a:spcAft>
                <a:spcPts val="0"/>
              </a:spcAft>
              <a:buClr>
                <a:schemeClr val="accent1"/>
              </a:buClr>
              <a:buSzPts val="1400"/>
              <a:buFont typeface="Arial"/>
              <a:buChar char="•"/>
              <a:defRPr b="0" i="0" sz="1400" u="none" cap="none" strike="noStrike">
                <a:solidFill>
                  <a:schemeClr val="dk1"/>
                </a:solidFill>
                <a:latin typeface="Cabin"/>
                <a:ea typeface="Cabin"/>
                <a:cs typeface="Cabin"/>
                <a:sym typeface="Cabin"/>
              </a:defRPr>
            </a:lvl4pPr>
            <a:lvl5pPr indent="-304800" lvl="4" marL="22860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5pPr>
            <a:lvl6pPr indent="-304800" lvl="5" marL="27432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6pPr>
            <a:lvl7pPr indent="-304800" lvl="6" marL="32004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7pPr>
            <a:lvl8pPr indent="-304800" lvl="7" marL="36576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8pPr>
            <a:lvl9pPr indent="-304800" lvl="8" marL="41148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9pPr>
          </a:lstStyle>
          <a:p/>
        </p:txBody>
      </p:sp>
      <p:sp>
        <p:nvSpPr>
          <p:cNvPr id="89" name="Google Shape;89;p11"/>
          <p:cNvSpPr txBox="1"/>
          <p:nvPr>
            <p:ph idx="10" type="dt"/>
          </p:nvPr>
        </p:nvSpPr>
        <p:spPr>
          <a:xfrm>
            <a:off x="7554138" y="330370"/>
            <a:ext cx="3500715" cy="309201"/>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1000">
                <a:solidFill>
                  <a:srgbClr val="888888"/>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90" name="Google Shape;90;p11"/>
          <p:cNvSpPr txBox="1"/>
          <p:nvPr>
            <p:ph idx="11" type="ftr"/>
          </p:nvPr>
        </p:nvSpPr>
        <p:spPr>
          <a:xfrm>
            <a:off x="1451579" y="329307"/>
            <a:ext cx="5938836" cy="309201"/>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000">
                <a:solidFill>
                  <a:srgbClr val="888888"/>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91" name="Google Shape;91;p11"/>
          <p:cNvSpPr txBox="1"/>
          <p:nvPr>
            <p:ph idx="12" type="sldNum"/>
          </p:nvPr>
        </p:nvSpPr>
        <p:spPr>
          <a:xfrm>
            <a:off x="480060" y="798973"/>
            <a:ext cx="811019" cy="503578"/>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sz="2800">
                <a:solidFill>
                  <a:schemeClr val="accent1"/>
                </a:solidFill>
                <a:latin typeface="Cabin"/>
                <a:ea typeface="Cabin"/>
                <a:cs typeface="Cabin"/>
                <a:sym typeface="Cabin"/>
              </a:defRPr>
            </a:lvl1pPr>
            <a:lvl2pPr indent="0" lvl="1" marL="0" marR="0" rtl="0" algn="r">
              <a:spcBef>
                <a:spcPts val="0"/>
              </a:spcBef>
              <a:buNone/>
              <a:defRPr sz="2800">
                <a:solidFill>
                  <a:schemeClr val="accent1"/>
                </a:solidFill>
                <a:latin typeface="Cabin"/>
                <a:ea typeface="Cabin"/>
                <a:cs typeface="Cabin"/>
                <a:sym typeface="Cabin"/>
              </a:defRPr>
            </a:lvl2pPr>
            <a:lvl3pPr indent="0" lvl="2" marL="0" marR="0" rtl="0" algn="r">
              <a:spcBef>
                <a:spcPts val="0"/>
              </a:spcBef>
              <a:buNone/>
              <a:defRPr sz="2800">
                <a:solidFill>
                  <a:schemeClr val="accent1"/>
                </a:solidFill>
                <a:latin typeface="Cabin"/>
                <a:ea typeface="Cabin"/>
                <a:cs typeface="Cabin"/>
                <a:sym typeface="Cabin"/>
              </a:defRPr>
            </a:lvl3pPr>
            <a:lvl4pPr indent="0" lvl="3" marL="0" marR="0" rtl="0" algn="r">
              <a:spcBef>
                <a:spcPts val="0"/>
              </a:spcBef>
              <a:buNone/>
              <a:defRPr sz="2800">
                <a:solidFill>
                  <a:schemeClr val="accent1"/>
                </a:solidFill>
                <a:latin typeface="Cabin"/>
                <a:ea typeface="Cabin"/>
                <a:cs typeface="Cabin"/>
                <a:sym typeface="Cabin"/>
              </a:defRPr>
            </a:lvl4pPr>
            <a:lvl5pPr indent="0" lvl="4" marL="0" marR="0" rtl="0" algn="r">
              <a:spcBef>
                <a:spcPts val="0"/>
              </a:spcBef>
              <a:buNone/>
              <a:defRPr sz="2800">
                <a:solidFill>
                  <a:schemeClr val="accent1"/>
                </a:solidFill>
                <a:latin typeface="Cabin"/>
                <a:ea typeface="Cabin"/>
                <a:cs typeface="Cabin"/>
                <a:sym typeface="Cabin"/>
              </a:defRPr>
            </a:lvl5pPr>
            <a:lvl6pPr indent="0" lvl="5" marL="0" marR="0" rtl="0" algn="r">
              <a:spcBef>
                <a:spcPts val="0"/>
              </a:spcBef>
              <a:buNone/>
              <a:defRPr sz="2800">
                <a:solidFill>
                  <a:schemeClr val="accent1"/>
                </a:solidFill>
                <a:latin typeface="Cabin"/>
                <a:ea typeface="Cabin"/>
                <a:cs typeface="Cabin"/>
                <a:sym typeface="Cabin"/>
              </a:defRPr>
            </a:lvl6pPr>
            <a:lvl7pPr indent="0" lvl="6" marL="0" marR="0" rtl="0" algn="r">
              <a:spcBef>
                <a:spcPts val="0"/>
              </a:spcBef>
              <a:buNone/>
              <a:defRPr sz="2800">
                <a:solidFill>
                  <a:schemeClr val="accent1"/>
                </a:solidFill>
                <a:latin typeface="Cabin"/>
                <a:ea typeface="Cabin"/>
                <a:cs typeface="Cabin"/>
                <a:sym typeface="Cabin"/>
              </a:defRPr>
            </a:lvl7pPr>
            <a:lvl8pPr indent="0" lvl="7" marL="0" marR="0" rtl="0" algn="r">
              <a:spcBef>
                <a:spcPts val="0"/>
              </a:spcBef>
              <a:buNone/>
              <a:defRPr sz="2800">
                <a:solidFill>
                  <a:schemeClr val="accent1"/>
                </a:solidFill>
                <a:latin typeface="Cabin"/>
                <a:ea typeface="Cabin"/>
                <a:cs typeface="Cabin"/>
                <a:sym typeface="Cabin"/>
              </a:defRPr>
            </a:lvl8pPr>
            <a:lvl9pPr indent="0" lvl="8" marL="0" marR="0" rtl="0" algn="r">
              <a:spcBef>
                <a:spcPts val="0"/>
              </a:spcBef>
              <a:buNone/>
              <a:defRPr sz="2800">
                <a:solidFill>
                  <a:schemeClr val="accent1"/>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en-US"/>
              <a:t>‹#›</a:t>
            </a:fld>
            <a:endParaRPr/>
          </a:p>
        </p:txBody>
      </p:sp>
      <p:cxnSp>
        <p:nvCxnSpPr>
          <p:cNvPr id="92" name="Google Shape;92;p11"/>
          <p:cNvCxnSpPr/>
          <p:nvPr/>
        </p:nvCxnSpPr>
        <p:spPr>
          <a:xfrm>
            <a:off x="1453896" y="1847088"/>
            <a:ext cx="9607522"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93" name="Shape 93"/>
        <p:cNvGrpSpPr/>
        <p:nvPr/>
      </p:nvGrpSpPr>
      <p:grpSpPr>
        <a:xfrm>
          <a:off x="0" y="0"/>
          <a:ext cx="0" cy="0"/>
          <a:chOff x="0" y="0"/>
          <a:chExt cx="0" cy="0"/>
        </a:xfrm>
      </p:grpSpPr>
      <p:sp>
        <p:nvSpPr>
          <p:cNvPr id="94" name="Google Shape;94;p12"/>
          <p:cNvSpPr txBox="1"/>
          <p:nvPr>
            <p:ph type="title"/>
          </p:nvPr>
        </p:nvSpPr>
        <p:spPr>
          <a:xfrm rot="5400000">
            <a:off x="7917038" y="2321047"/>
            <a:ext cx="4659889" cy="1615742"/>
          </a:xfrm>
          <a:prstGeom prst="rect">
            <a:avLst/>
          </a:prstGeom>
          <a:noFill/>
          <a:ln>
            <a:noFill/>
          </a:ln>
        </p:spPr>
        <p:txBody>
          <a:bodyPr anchorCtr="0" anchor="t" bIns="45700" lIns="91425" spcFirstLastPara="1" rIns="91425" wrap="square" tIns="45700"/>
          <a:lstStyle>
            <a:lvl1pPr lvl="0" marR="0" rtl="0" algn="l">
              <a:lnSpc>
                <a:spcPct val="90000"/>
              </a:lnSpc>
              <a:spcBef>
                <a:spcPts val="0"/>
              </a:spcBef>
              <a:spcAft>
                <a:spcPts val="0"/>
              </a:spcAft>
              <a:buClr>
                <a:schemeClr val="dk1"/>
              </a:buClr>
              <a:buSzPts val="3200"/>
              <a:buFont typeface="Cabin"/>
              <a:buNone/>
              <a:defRPr b="0" i="0" sz="3200" u="none" cap="none" strike="noStrike">
                <a:solidFill>
                  <a:schemeClr val="dk1"/>
                </a:solidFill>
                <a:latin typeface="Cabin"/>
                <a:ea typeface="Cabin"/>
                <a:cs typeface="Cabin"/>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5" name="Google Shape;95;p12"/>
          <p:cNvSpPr txBox="1"/>
          <p:nvPr>
            <p:ph idx="1" type="body"/>
          </p:nvPr>
        </p:nvSpPr>
        <p:spPr>
          <a:xfrm rot="5400000">
            <a:off x="3029143" y="-785498"/>
            <a:ext cx="4659889" cy="7828830"/>
          </a:xfrm>
          <a:prstGeom prst="rect">
            <a:avLst/>
          </a:prstGeom>
          <a:noFill/>
          <a:ln>
            <a:noFill/>
          </a:ln>
        </p:spPr>
        <p:txBody>
          <a:bodyPr anchorCtr="0" anchor="t" bIns="45700" lIns="91425" spcFirstLastPara="1" rIns="91425" wrap="square" tIns="45700"/>
          <a:lstStyle>
            <a:lvl1pPr indent="-355600" lvl="0" marL="457200" marR="0" rtl="0" algn="l">
              <a:lnSpc>
                <a:spcPct val="120000"/>
              </a:lnSpc>
              <a:spcBef>
                <a:spcPts val="1000"/>
              </a:spcBef>
              <a:spcAft>
                <a:spcPts val="0"/>
              </a:spcAft>
              <a:buClr>
                <a:schemeClr val="accent1"/>
              </a:buClr>
              <a:buSzPts val="2000"/>
              <a:buFont typeface="Arial"/>
              <a:buChar char="•"/>
              <a:defRPr b="0" i="0" sz="2000" u="none" cap="none" strike="noStrike">
                <a:solidFill>
                  <a:schemeClr val="dk1"/>
                </a:solidFill>
                <a:latin typeface="Cabin"/>
                <a:ea typeface="Cabin"/>
                <a:cs typeface="Cabin"/>
                <a:sym typeface="Cabin"/>
              </a:defRPr>
            </a:lvl1pPr>
            <a:lvl2pPr indent="-342900" lvl="1" marL="914400" marR="0" rtl="0" algn="l">
              <a:lnSpc>
                <a:spcPct val="120000"/>
              </a:lnSpc>
              <a:spcBef>
                <a:spcPts val="500"/>
              </a:spcBef>
              <a:spcAft>
                <a:spcPts val="0"/>
              </a:spcAft>
              <a:buClr>
                <a:schemeClr val="accent1"/>
              </a:buClr>
              <a:buSzPts val="1800"/>
              <a:buFont typeface="Arial"/>
              <a:buChar char="•"/>
              <a:defRPr b="0" i="0" sz="1800" u="none" cap="none" strike="noStrike">
                <a:solidFill>
                  <a:schemeClr val="dk1"/>
                </a:solidFill>
                <a:latin typeface="Cabin"/>
                <a:ea typeface="Cabin"/>
                <a:cs typeface="Cabin"/>
                <a:sym typeface="Cabin"/>
              </a:defRPr>
            </a:lvl2pPr>
            <a:lvl3pPr indent="-330200" lvl="2" marL="1371600" marR="0" rtl="0" algn="l">
              <a:lnSpc>
                <a:spcPct val="120000"/>
              </a:lnSpc>
              <a:spcBef>
                <a:spcPts val="500"/>
              </a:spcBef>
              <a:spcAft>
                <a:spcPts val="0"/>
              </a:spcAft>
              <a:buClr>
                <a:schemeClr val="accent1"/>
              </a:buClr>
              <a:buSzPts val="1600"/>
              <a:buFont typeface="Arial"/>
              <a:buChar char="•"/>
              <a:defRPr b="0" i="0" sz="1600" u="none" cap="none" strike="noStrike">
                <a:solidFill>
                  <a:schemeClr val="dk1"/>
                </a:solidFill>
                <a:latin typeface="Cabin"/>
                <a:ea typeface="Cabin"/>
                <a:cs typeface="Cabin"/>
                <a:sym typeface="Cabin"/>
              </a:defRPr>
            </a:lvl3pPr>
            <a:lvl4pPr indent="-317500" lvl="3" marL="1828800" marR="0" rtl="0" algn="l">
              <a:lnSpc>
                <a:spcPct val="120000"/>
              </a:lnSpc>
              <a:spcBef>
                <a:spcPts val="500"/>
              </a:spcBef>
              <a:spcAft>
                <a:spcPts val="0"/>
              </a:spcAft>
              <a:buClr>
                <a:schemeClr val="accent1"/>
              </a:buClr>
              <a:buSzPts val="1400"/>
              <a:buFont typeface="Arial"/>
              <a:buChar char="•"/>
              <a:defRPr b="0" i="0" sz="1400" u="none" cap="none" strike="noStrike">
                <a:solidFill>
                  <a:schemeClr val="dk1"/>
                </a:solidFill>
                <a:latin typeface="Cabin"/>
                <a:ea typeface="Cabin"/>
                <a:cs typeface="Cabin"/>
                <a:sym typeface="Cabin"/>
              </a:defRPr>
            </a:lvl4pPr>
            <a:lvl5pPr indent="-304800" lvl="4" marL="22860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5pPr>
            <a:lvl6pPr indent="-304800" lvl="5" marL="27432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6pPr>
            <a:lvl7pPr indent="-304800" lvl="6" marL="32004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7pPr>
            <a:lvl8pPr indent="-304800" lvl="7" marL="36576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8pPr>
            <a:lvl9pPr indent="-304800" lvl="8" marL="41148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9pPr>
          </a:lstStyle>
          <a:p/>
        </p:txBody>
      </p:sp>
      <p:sp>
        <p:nvSpPr>
          <p:cNvPr id="96" name="Google Shape;96;p12"/>
          <p:cNvSpPr txBox="1"/>
          <p:nvPr>
            <p:ph idx="10" type="dt"/>
          </p:nvPr>
        </p:nvSpPr>
        <p:spPr>
          <a:xfrm>
            <a:off x="7554138" y="330370"/>
            <a:ext cx="3500715" cy="309201"/>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1000">
                <a:solidFill>
                  <a:srgbClr val="888888"/>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97" name="Google Shape;97;p12"/>
          <p:cNvSpPr txBox="1"/>
          <p:nvPr>
            <p:ph idx="11" type="ftr"/>
          </p:nvPr>
        </p:nvSpPr>
        <p:spPr>
          <a:xfrm>
            <a:off x="1451579" y="329307"/>
            <a:ext cx="5938836" cy="309201"/>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000">
                <a:solidFill>
                  <a:srgbClr val="888888"/>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98" name="Google Shape;98;p12"/>
          <p:cNvSpPr txBox="1"/>
          <p:nvPr>
            <p:ph idx="12" type="sldNum"/>
          </p:nvPr>
        </p:nvSpPr>
        <p:spPr>
          <a:xfrm>
            <a:off x="480060" y="798973"/>
            <a:ext cx="811019" cy="503578"/>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sz="2800">
                <a:solidFill>
                  <a:schemeClr val="accent1"/>
                </a:solidFill>
                <a:latin typeface="Cabin"/>
                <a:ea typeface="Cabin"/>
                <a:cs typeface="Cabin"/>
                <a:sym typeface="Cabin"/>
              </a:defRPr>
            </a:lvl1pPr>
            <a:lvl2pPr indent="0" lvl="1" marL="0" marR="0" rtl="0" algn="r">
              <a:spcBef>
                <a:spcPts val="0"/>
              </a:spcBef>
              <a:buNone/>
              <a:defRPr sz="2800">
                <a:solidFill>
                  <a:schemeClr val="accent1"/>
                </a:solidFill>
                <a:latin typeface="Cabin"/>
                <a:ea typeface="Cabin"/>
                <a:cs typeface="Cabin"/>
                <a:sym typeface="Cabin"/>
              </a:defRPr>
            </a:lvl2pPr>
            <a:lvl3pPr indent="0" lvl="2" marL="0" marR="0" rtl="0" algn="r">
              <a:spcBef>
                <a:spcPts val="0"/>
              </a:spcBef>
              <a:buNone/>
              <a:defRPr sz="2800">
                <a:solidFill>
                  <a:schemeClr val="accent1"/>
                </a:solidFill>
                <a:latin typeface="Cabin"/>
                <a:ea typeface="Cabin"/>
                <a:cs typeface="Cabin"/>
                <a:sym typeface="Cabin"/>
              </a:defRPr>
            </a:lvl3pPr>
            <a:lvl4pPr indent="0" lvl="3" marL="0" marR="0" rtl="0" algn="r">
              <a:spcBef>
                <a:spcPts val="0"/>
              </a:spcBef>
              <a:buNone/>
              <a:defRPr sz="2800">
                <a:solidFill>
                  <a:schemeClr val="accent1"/>
                </a:solidFill>
                <a:latin typeface="Cabin"/>
                <a:ea typeface="Cabin"/>
                <a:cs typeface="Cabin"/>
                <a:sym typeface="Cabin"/>
              </a:defRPr>
            </a:lvl4pPr>
            <a:lvl5pPr indent="0" lvl="4" marL="0" marR="0" rtl="0" algn="r">
              <a:spcBef>
                <a:spcPts val="0"/>
              </a:spcBef>
              <a:buNone/>
              <a:defRPr sz="2800">
                <a:solidFill>
                  <a:schemeClr val="accent1"/>
                </a:solidFill>
                <a:latin typeface="Cabin"/>
                <a:ea typeface="Cabin"/>
                <a:cs typeface="Cabin"/>
                <a:sym typeface="Cabin"/>
              </a:defRPr>
            </a:lvl5pPr>
            <a:lvl6pPr indent="0" lvl="5" marL="0" marR="0" rtl="0" algn="r">
              <a:spcBef>
                <a:spcPts val="0"/>
              </a:spcBef>
              <a:buNone/>
              <a:defRPr sz="2800">
                <a:solidFill>
                  <a:schemeClr val="accent1"/>
                </a:solidFill>
                <a:latin typeface="Cabin"/>
                <a:ea typeface="Cabin"/>
                <a:cs typeface="Cabin"/>
                <a:sym typeface="Cabin"/>
              </a:defRPr>
            </a:lvl6pPr>
            <a:lvl7pPr indent="0" lvl="6" marL="0" marR="0" rtl="0" algn="r">
              <a:spcBef>
                <a:spcPts val="0"/>
              </a:spcBef>
              <a:buNone/>
              <a:defRPr sz="2800">
                <a:solidFill>
                  <a:schemeClr val="accent1"/>
                </a:solidFill>
                <a:latin typeface="Cabin"/>
                <a:ea typeface="Cabin"/>
                <a:cs typeface="Cabin"/>
                <a:sym typeface="Cabin"/>
              </a:defRPr>
            </a:lvl7pPr>
            <a:lvl8pPr indent="0" lvl="7" marL="0" marR="0" rtl="0" algn="r">
              <a:spcBef>
                <a:spcPts val="0"/>
              </a:spcBef>
              <a:buNone/>
              <a:defRPr sz="2800">
                <a:solidFill>
                  <a:schemeClr val="accent1"/>
                </a:solidFill>
                <a:latin typeface="Cabin"/>
                <a:ea typeface="Cabin"/>
                <a:cs typeface="Cabin"/>
                <a:sym typeface="Cabin"/>
              </a:defRPr>
            </a:lvl8pPr>
            <a:lvl9pPr indent="0" lvl="8" marL="0" marR="0" rtl="0" algn="r">
              <a:spcBef>
                <a:spcPts val="0"/>
              </a:spcBef>
              <a:buNone/>
              <a:defRPr sz="2800">
                <a:solidFill>
                  <a:schemeClr val="accent1"/>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en-US"/>
              <a:t>‹#›</a:t>
            </a:fld>
            <a:endParaRPr/>
          </a:p>
        </p:txBody>
      </p:sp>
      <p:cxnSp>
        <p:nvCxnSpPr>
          <p:cNvPr id="99" name="Google Shape;99;p12"/>
          <p:cNvCxnSpPr/>
          <p:nvPr/>
        </p:nvCxnSpPr>
        <p:spPr>
          <a:xfrm>
            <a:off x="9439111" y="798973"/>
            <a:ext cx="0" cy="4659889"/>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9" name="Shape 29"/>
        <p:cNvGrpSpPr/>
        <p:nvPr/>
      </p:nvGrpSpPr>
      <p:grpSpPr>
        <a:xfrm>
          <a:off x="0" y="0"/>
          <a:ext cx="0" cy="0"/>
          <a:chOff x="0" y="0"/>
          <a:chExt cx="0" cy="0"/>
        </a:xfrm>
      </p:grpSpPr>
      <p:sp>
        <p:nvSpPr>
          <p:cNvPr id="30" name="Google Shape;30;p3"/>
          <p:cNvSpPr txBox="1"/>
          <p:nvPr>
            <p:ph type="title"/>
          </p:nvPr>
        </p:nvSpPr>
        <p:spPr>
          <a:xfrm>
            <a:off x="1454239" y="1756130"/>
            <a:ext cx="8643154" cy="1887950"/>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chemeClr val="dk1"/>
              </a:buClr>
              <a:buSzPts val="3600"/>
              <a:buFont typeface="Cabin"/>
              <a:buNone/>
              <a:defRPr b="0" i="0" sz="3600" u="none" cap="none" strike="noStrike">
                <a:solidFill>
                  <a:schemeClr val="dk1"/>
                </a:solidFill>
                <a:latin typeface="Cabin"/>
                <a:ea typeface="Cabin"/>
                <a:cs typeface="Cabin"/>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1" name="Google Shape;31;p3"/>
          <p:cNvSpPr txBox="1"/>
          <p:nvPr>
            <p:ph idx="1" type="body"/>
          </p:nvPr>
        </p:nvSpPr>
        <p:spPr>
          <a:xfrm>
            <a:off x="1454239" y="3806195"/>
            <a:ext cx="8630446" cy="1012929"/>
          </a:xfrm>
          <a:prstGeom prst="rect">
            <a:avLst/>
          </a:prstGeom>
          <a:noFill/>
          <a:ln>
            <a:noFill/>
          </a:ln>
        </p:spPr>
        <p:txBody>
          <a:bodyPr anchorCtr="0" anchor="t" bIns="45700" lIns="91425" spcFirstLastPara="1" rIns="91425" wrap="square" tIns="91425"/>
          <a:lstStyle>
            <a:lvl1pPr indent="-228600" lvl="0" marL="457200" marR="0" rtl="0" algn="l">
              <a:lnSpc>
                <a:spcPct val="120000"/>
              </a:lnSpc>
              <a:spcBef>
                <a:spcPts val="1000"/>
              </a:spcBef>
              <a:spcAft>
                <a:spcPts val="0"/>
              </a:spcAft>
              <a:buClr>
                <a:schemeClr val="accent1"/>
              </a:buClr>
              <a:buSzPts val="1800"/>
              <a:buFont typeface="Arial"/>
              <a:buNone/>
              <a:defRPr b="0" i="0" sz="1800" u="none" cap="none" strike="noStrike">
                <a:solidFill>
                  <a:schemeClr val="dk1"/>
                </a:solidFill>
                <a:latin typeface="Cabin"/>
                <a:ea typeface="Cabin"/>
                <a:cs typeface="Cabin"/>
                <a:sym typeface="Cabin"/>
              </a:defRPr>
            </a:lvl1pPr>
            <a:lvl2pPr indent="-228600" lvl="1" marL="914400" marR="0" rtl="0" algn="l">
              <a:lnSpc>
                <a:spcPct val="120000"/>
              </a:lnSpc>
              <a:spcBef>
                <a:spcPts val="500"/>
              </a:spcBef>
              <a:spcAft>
                <a:spcPts val="0"/>
              </a:spcAft>
              <a:buClr>
                <a:schemeClr val="accent1"/>
              </a:buClr>
              <a:buSzPts val="1800"/>
              <a:buFont typeface="Arial"/>
              <a:buNone/>
              <a:defRPr b="0" i="0" sz="1800" u="none" cap="none" strike="noStrike">
                <a:solidFill>
                  <a:srgbClr val="888888"/>
                </a:solidFill>
                <a:latin typeface="Cabin"/>
                <a:ea typeface="Cabin"/>
                <a:cs typeface="Cabin"/>
                <a:sym typeface="Cabin"/>
              </a:defRPr>
            </a:lvl2pPr>
            <a:lvl3pPr indent="-228600" lvl="2" marL="1371600" marR="0" rtl="0" algn="l">
              <a:lnSpc>
                <a:spcPct val="120000"/>
              </a:lnSpc>
              <a:spcBef>
                <a:spcPts val="500"/>
              </a:spcBef>
              <a:spcAft>
                <a:spcPts val="0"/>
              </a:spcAft>
              <a:buClr>
                <a:schemeClr val="accent1"/>
              </a:buClr>
              <a:buSzPts val="1800"/>
              <a:buFont typeface="Arial"/>
              <a:buNone/>
              <a:defRPr b="0" i="0" sz="1800" u="none" cap="none" strike="noStrike">
                <a:solidFill>
                  <a:srgbClr val="888888"/>
                </a:solidFill>
                <a:latin typeface="Cabin"/>
                <a:ea typeface="Cabin"/>
                <a:cs typeface="Cabin"/>
                <a:sym typeface="Cabin"/>
              </a:defRPr>
            </a:lvl3pPr>
            <a:lvl4pPr indent="-228600" lvl="3" marL="1828800" marR="0" rtl="0" algn="l">
              <a:lnSpc>
                <a:spcPct val="120000"/>
              </a:lnSpc>
              <a:spcBef>
                <a:spcPts val="500"/>
              </a:spcBef>
              <a:spcAft>
                <a:spcPts val="0"/>
              </a:spcAft>
              <a:buClr>
                <a:schemeClr val="accent1"/>
              </a:buClr>
              <a:buSzPts val="1600"/>
              <a:buFont typeface="Arial"/>
              <a:buNone/>
              <a:defRPr b="0" i="0" sz="1600" u="none" cap="none" strike="noStrike">
                <a:solidFill>
                  <a:srgbClr val="888888"/>
                </a:solidFill>
                <a:latin typeface="Cabin"/>
                <a:ea typeface="Cabin"/>
                <a:cs typeface="Cabin"/>
                <a:sym typeface="Cabin"/>
              </a:defRPr>
            </a:lvl4pPr>
            <a:lvl5pPr indent="-228600" lvl="4" marL="2286000" marR="0" rtl="0" algn="l">
              <a:lnSpc>
                <a:spcPct val="120000"/>
              </a:lnSpc>
              <a:spcBef>
                <a:spcPts val="500"/>
              </a:spcBef>
              <a:spcAft>
                <a:spcPts val="0"/>
              </a:spcAft>
              <a:buClr>
                <a:schemeClr val="accent1"/>
              </a:buClr>
              <a:buSzPts val="1600"/>
              <a:buFont typeface="Arial"/>
              <a:buNone/>
              <a:defRPr b="0" i="0" sz="1600" u="none" cap="none" strike="noStrike">
                <a:solidFill>
                  <a:srgbClr val="888888"/>
                </a:solidFill>
                <a:latin typeface="Cabin"/>
                <a:ea typeface="Cabin"/>
                <a:cs typeface="Cabin"/>
                <a:sym typeface="Cabin"/>
              </a:defRPr>
            </a:lvl5pPr>
            <a:lvl6pPr indent="-228600" lvl="5" marL="2743200" marR="0" rtl="0" algn="l">
              <a:lnSpc>
                <a:spcPct val="120000"/>
              </a:lnSpc>
              <a:spcBef>
                <a:spcPts val="500"/>
              </a:spcBef>
              <a:spcAft>
                <a:spcPts val="0"/>
              </a:spcAft>
              <a:buClr>
                <a:schemeClr val="accent1"/>
              </a:buClr>
              <a:buSzPts val="1600"/>
              <a:buFont typeface="Arial"/>
              <a:buNone/>
              <a:defRPr b="0" i="0" sz="1600" u="none" cap="none" strike="noStrike">
                <a:solidFill>
                  <a:srgbClr val="888888"/>
                </a:solidFill>
                <a:latin typeface="Cabin"/>
                <a:ea typeface="Cabin"/>
                <a:cs typeface="Cabin"/>
                <a:sym typeface="Cabin"/>
              </a:defRPr>
            </a:lvl6pPr>
            <a:lvl7pPr indent="-228600" lvl="6" marL="3200400" marR="0" rtl="0" algn="l">
              <a:lnSpc>
                <a:spcPct val="120000"/>
              </a:lnSpc>
              <a:spcBef>
                <a:spcPts val="500"/>
              </a:spcBef>
              <a:spcAft>
                <a:spcPts val="0"/>
              </a:spcAft>
              <a:buClr>
                <a:schemeClr val="accent1"/>
              </a:buClr>
              <a:buSzPts val="1600"/>
              <a:buFont typeface="Arial"/>
              <a:buNone/>
              <a:defRPr b="0" i="0" sz="1600" u="none" cap="none" strike="noStrike">
                <a:solidFill>
                  <a:srgbClr val="888888"/>
                </a:solidFill>
                <a:latin typeface="Cabin"/>
                <a:ea typeface="Cabin"/>
                <a:cs typeface="Cabin"/>
                <a:sym typeface="Cabin"/>
              </a:defRPr>
            </a:lvl7pPr>
            <a:lvl8pPr indent="-228600" lvl="7" marL="3657600" marR="0" rtl="0" algn="l">
              <a:lnSpc>
                <a:spcPct val="120000"/>
              </a:lnSpc>
              <a:spcBef>
                <a:spcPts val="500"/>
              </a:spcBef>
              <a:spcAft>
                <a:spcPts val="0"/>
              </a:spcAft>
              <a:buClr>
                <a:schemeClr val="accent1"/>
              </a:buClr>
              <a:buSzPts val="1600"/>
              <a:buFont typeface="Arial"/>
              <a:buNone/>
              <a:defRPr b="0" i="0" sz="1600" u="none" cap="none" strike="noStrike">
                <a:solidFill>
                  <a:srgbClr val="888888"/>
                </a:solidFill>
                <a:latin typeface="Cabin"/>
                <a:ea typeface="Cabin"/>
                <a:cs typeface="Cabin"/>
                <a:sym typeface="Cabin"/>
              </a:defRPr>
            </a:lvl8pPr>
            <a:lvl9pPr indent="-228600" lvl="8" marL="4114800" marR="0" rtl="0" algn="l">
              <a:lnSpc>
                <a:spcPct val="120000"/>
              </a:lnSpc>
              <a:spcBef>
                <a:spcPts val="500"/>
              </a:spcBef>
              <a:spcAft>
                <a:spcPts val="0"/>
              </a:spcAft>
              <a:buClr>
                <a:schemeClr val="accent1"/>
              </a:buClr>
              <a:buSzPts val="1600"/>
              <a:buFont typeface="Arial"/>
              <a:buNone/>
              <a:defRPr b="0" i="0" sz="1600" u="none" cap="none" strike="noStrike">
                <a:solidFill>
                  <a:srgbClr val="888888"/>
                </a:solidFill>
                <a:latin typeface="Cabin"/>
                <a:ea typeface="Cabin"/>
                <a:cs typeface="Cabin"/>
                <a:sym typeface="Cabin"/>
              </a:defRPr>
            </a:lvl9pPr>
          </a:lstStyle>
          <a:p/>
        </p:txBody>
      </p:sp>
      <p:sp>
        <p:nvSpPr>
          <p:cNvPr id="32" name="Google Shape;32;p3"/>
          <p:cNvSpPr txBox="1"/>
          <p:nvPr>
            <p:ph idx="10" type="dt"/>
          </p:nvPr>
        </p:nvSpPr>
        <p:spPr>
          <a:xfrm>
            <a:off x="7554138" y="330370"/>
            <a:ext cx="3500715" cy="309201"/>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1000" u="none" cap="none" strike="noStrike">
                <a:solidFill>
                  <a:srgbClr val="888888"/>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33" name="Google Shape;33;p3"/>
          <p:cNvSpPr txBox="1"/>
          <p:nvPr>
            <p:ph idx="11" type="ftr"/>
          </p:nvPr>
        </p:nvSpPr>
        <p:spPr>
          <a:xfrm>
            <a:off x="1451579" y="329307"/>
            <a:ext cx="5938836" cy="309201"/>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000" u="none" cap="none" strike="noStrike">
                <a:solidFill>
                  <a:srgbClr val="888888"/>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34" name="Google Shape;34;p3"/>
          <p:cNvSpPr txBox="1"/>
          <p:nvPr>
            <p:ph idx="12" type="sldNum"/>
          </p:nvPr>
        </p:nvSpPr>
        <p:spPr>
          <a:xfrm>
            <a:off x="480060" y="798973"/>
            <a:ext cx="811019" cy="503578"/>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b="0" i="0" sz="2800" u="none" cap="none" strike="noStrike">
                <a:solidFill>
                  <a:schemeClr val="accent1"/>
                </a:solidFill>
                <a:latin typeface="Cabin"/>
                <a:ea typeface="Cabin"/>
                <a:cs typeface="Cabin"/>
                <a:sym typeface="Cabin"/>
              </a:defRPr>
            </a:lvl1pPr>
            <a:lvl2pPr indent="0" lvl="1" marL="0" marR="0" rtl="0" algn="r">
              <a:spcBef>
                <a:spcPts val="0"/>
              </a:spcBef>
              <a:buNone/>
              <a:defRPr b="0" i="0" sz="2800" u="none" cap="none" strike="noStrike">
                <a:solidFill>
                  <a:schemeClr val="accent1"/>
                </a:solidFill>
                <a:latin typeface="Cabin"/>
                <a:ea typeface="Cabin"/>
                <a:cs typeface="Cabin"/>
                <a:sym typeface="Cabin"/>
              </a:defRPr>
            </a:lvl2pPr>
            <a:lvl3pPr indent="0" lvl="2" marL="0" marR="0" rtl="0" algn="r">
              <a:spcBef>
                <a:spcPts val="0"/>
              </a:spcBef>
              <a:buNone/>
              <a:defRPr b="0" i="0" sz="2800" u="none" cap="none" strike="noStrike">
                <a:solidFill>
                  <a:schemeClr val="accent1"/>
                </a:solidFill>
                <a:latin typeface="Cabin"/>
                <a:ea typeface="Cabin"/>
                <a:cs typeface="Cabin"/>
                <a:sym typeface="Cabin"/>
              </a:defRPr>
            </a:lvl3pPr>
            <a:lvl4pPr indent="0" lvl="3" marL="0" marR="0" rtl="0" algn="r">
              <a:spcBef>
                <a:spcPts val="0"/>
              </a:spcBef>
              <a:buNone/>
              <a:defRPr b="0" i="0" sz="2800" u="none" cap="none" strike="noStrike">
                <a:solidFill>
                  <a:schemeClr val="accent1"/>
                </a:solidFill>
                <a:latin typeface="Cabin"/>
                <a:ea typeface="Cabin"/>
                <a:cs typeface="Cabin"/>
                <a:sym typeface="Cabin"/>
              </a:defRPr>
            </a:lvl4pPr>
            <a:lvl5pPr indent="0" lvl="4" marL="0" marR="0" rtl="0" algn="r">
              <a:spcBef>
                <a:spcPts val="0"/>
              </a:spcBef>
              <a:buNone/>
              <a:defRPr b="0" i="0" sz="2800" u="none" cap="none" strike="noStrike">
                <a:solidFill>
                  <a:schemeClr val="accent1"/>
                </a:solidFill>
                <a:latin typeface="Cabin"/>
                <a:ea typeface="Cabin"/>
                <a:cs typeface="Cabin"/>
                <a:sym typeface="Cabin"/>
              </a:defRPr>
            </a:lvl5pPr>
            <a:lvl6pPr indent="0" lvl="5" marL="0" marR="0" rtl="0" algn="r">
              <a:spcBef>
                <a:spcPts val="0"/>
              </a:spcBef>
              <a:buNone/>
              <a:defRPr b="0" i="0" sz="2800" u="none" cap="none" strike="noStrike">
                <a:solidFill>
                  <a:schemeClr val="accent1"/>
                </a:solidFill>
                <a:latin typeface="Cabin"/>
                <a:ea typeface="Cabin"/>
                <a:cs typeface="Cabin"/>
                <a:sym typeface="Cabin"/>
              </a:defRPr>
            </a:lvl6pPr>
            <a:lvl7pPr indent="0" lvl="6" marL="0" marR="0" rtl="0" algn="r">
              <a:spcBef>
                <a:spcPts val="0"/>
              </a:spcBef>
              <a:buNone/>
              <a:defRPr b="0" i="0" sz="2800" u="none" cap="none" strike="noStrike">
                <a:solidFill>
                  <a:schemeClr val="accent1"/>
                </a:solidFill>
                <a:latin typeface="Cabin"/>
                <a:ea typeface="Cabin"/>
                <a:cs typeface="Cabin"/>
                <a:sym typeface="Cabin"/>
              </a:defRPr>
            </a:lvl7pPr>
            <a:lvl8pPr indent="0" lvl="7" marL="0" marR="0" rtl="0" algn="r">
              <a:spcBef>
                <a:spcPts val="0"/>
              </a:spcBef>
              <a:buNone/>
              <a:defRPr b="0" i="0" sz="2800" u="none" cap="none" strike="noStrike">
                <a:solidFill>
                  <a:schemeClr val="accent1"/>
                </a:solidFill>
                <a:latin typeface="Cabin"/>
                <a:ea typeface="Cabin"/>
                <a:cs typeface="Cabin"/>
                <a:sym typeface="Cabin"/>
              </a:defRPr>
            </a:lvl8pPr>
            <a:lvl9pPr indent="0" lvl="8" marL="0" marR="0" rtl="0" algn="r">
              <a:spcBef>
                <a:spcPts val="0"/>
              </a:spcBef>
              <a:buNone/>
              <a:defRPr b="0" i="0" sz="2800" u="none" cap="none" strike="noStrike">
                <a:solidFill>
                  <a:schemeClr val="accent1"/>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en-US"/>
              <a:t>‹#›</a:t>
            </a:fld>
            <a:endParaRPr/>
          </a:p>
        </p:txBody>
      </p:sp>
      <p:cxnSp>
        <p:nvCxnSpPr>
          <p:cNvPr id="35" name="Google Shape;35;p3"/>
          <p:cNvCxnSpPr/>
          <p:nvPr/>
        </p:nvCxnSpPr>
        <p:spPr>
          <a:xfrm>
            <a:off x="1454239" y="3804985"/>
            <a:ext cx="8630446"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6" name="Shape 36"/>
        <p:cNvGrpSpPr/>
        <p:nvPr/>
      </p:nvGrpSpPr>
      <p:grpSpPr>
        <a:xfrm>
          <a:off x="0" y="0"/>
          <a:ext cx="0" cy="0"/>
          <a:chOff x="0" y="0"/>
          <a:chExt cx="0" cy="0"/>
        </a:xfrm>
      </p:grpSpPr>
      <p:sp>
        <p:nvSpPr>
          <p:cNvPr id="37" name="Google Shape;37;p4"/>
          <p:cNvSpPr txBox="1"/>
          <p:nvPr>
            <p:ph type="title"/>
          </p:nvPr>
        </p:nvSpPr>
        <p:spPr>
          <a:xfrm>
            <a:off x="1449217" y="804889"/>
            <a:ext cx="9605635" cy="1059305"/>
          </a:xfrm>
          <a:prstGeom prst="rect">
            <a:avLst/>
          </a:prstGeom>
          <a:noFill/>
          <a:ln>
            <a:noFill/>
          </a:ln>
        </p:spPr>
        <p:txBody>
          <a:bodyPr anchorCtr="0" anchor="t" bIns="45700" lIns="91425" spcFirstLastPara="1" rIns="91425" wrap="square" tIns="45700"/>
          <a:lstStyle>
            <a:lvl1pPr lvl="0" marR="0" rtl="0" algn="l">
              <a:lnSpc>
                <a:spcPct val="90000"/>
              </a:lnSpc>
              <a:spcBef>
                <a:spcPts val="0"/>
              </a:spcBef>
              <a:spcAft>
                <a:spcPts val="0"/>
              </a:spcAft>
              <a:buClr>
                <a:schemeClr val="dk1"/>
              </a:buClr>
              <a:buSzPts val="3200"/>
              <a:buFont typeface="Cabin"/>
              <a:buNone/>
              <a:defRPr b="0" i="0" sz="3200" u="none" cap="none" strike="noStrike">
                <a:solidFill>
                  <a:schemeClr val="dk1"/>
                </a:solidFill>
                <a:latin typeface="Cabin"/>
                <a:ea typeface="Cabin"/>
                <a:cs typeface="Cabin"/>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8" name="Google Shape;38;p4"/>
          <p:cNvSpPr txBox="1"/>
          <p:nvPr>
            <p:ph idx="1" type="body"/>
          </p:nvPr>
        </p:nvSpPr>
        <p:spPr>
          <a:xfrm>
            <a:off x="1447331" y="2010878"/>
            <a:ext cx="4645152" cy="3448595"/>
          </a:xfrm>
          <a:prstGeom prst="rect">
            <a:avLst/>
          </a:prstGeom>
          <a:noFill/>
          <a:ln>
            <a:noFill/>
          </a:ln>
        </p:spPr>
        <p:txBody>
          <a:bodyPr anchorCtr="0" anchor="t" bIns="45700" lIns="91425" spcFirstLastPara="1" rIns="91425" wrap="square" tIns="45700"/>
          <a:lstStyle>
            <a:lvl1pPr indent="-355600" lvl="0" marL="457200" marR="0" rtl="0" algn="l">
              <a:lnSpc>
                <a:spcPct val="120000"/>
              </a:lnSpc>
              <a:spcBef>
                <a:spcPts val="1000"/>
              </a:spcBef>
              <a:spcAft>
                <a:spcPts val="0"/>
              </a:spcAft>
              <a:buClr>
                <a:schemeClr val="accent1"/>
              </a:buClr>
              <a:buSzPts val="2000"/>
              <a:buFont typeface="Arial"/>
              <a:buChar char="•"/>
              <a:defRPr b="0" i="0" sz="2000" u="none" cap="none" strike="noStrike">
                <a:solidFill>
                  <a:schemeClr val="dk1"/>
                </a:solidFill>
                <a:latin typeface="Cabin"/>
                <a:ea typeface="Cabin"/>
                <a:cs typeface="Cabin"/>
                <a:sym typeface="Cabin"/>
              </a:defRPr>
            </a:lvl1pPr>
            <a:lvl2pPr indent="-342900" lvl="1" marL="914400" marR="0" rtl="0" algn="l">
              <a:lnSpc>
                <a:spcPct val="120000"/>
              </a:lnSpc>
              <a:spcBef>
                <a:spcPts val="500"/>
              </a:spcBef>
              <a:spcAft>
                <a:spcPts val="0"/>
              </a:spcAft>
              <a:buClr>
                <a:schemeClr val="accent1"/>
              </a:buClr>
              <a:buSzPts val="1800"/>
              <a:buFont typeface="Arial"/>
              <a:buChar char="•"/>
              <a:defRPr b="0" i="0" sz="1800" u="none" cap="none" strike="noStrike">
                <a:solidFill>
                  <a:schemeClr val="dk1"/>
                </a:solidFill>
                <a:latin typeface="Cabin"/>
                <a:ea typeface="Cabin"/>
                <a:cs typeface="Cabin"/>
                <a:sym typeface="Cabin"/>
              </a:defRPr>
            </a:lvl2pPr>
            <a:lvl3pPr indent="-330200" lvl="2" marL="1371600" marR="0" rtl="0" algn="l">
              <a:lnSpc>
                <a:spcPct val="120000"/>
              </a:lnSpc>
              <a:spcBef>
                <a:spcPts val="500"/>
              </a:spcBef>
              <a:spcAft>
                <a:spcPts val="0"/>
              </a:spcAft>
              <a:buClr>
                <a:schemeClr val="accent1"/>
              </a:buClr>
              <a:buSzPts val="1600"/>
              <a:buFont typeface="Arial"/>
              <a:buChar char="•"/>
              <a:defRPr b="0" i="0" sz="1600" u="none" cap="none" strike="noStrike">
                <a:solidFill>
                  <a:schemeClr val="dk1"/>
                </a:solidFill>
                <a:latin typeface="Cabin"/>
                <a:ea typeface="Cabin"/>
                <a:cs typeface="Cabin"/>
                <a:sym typeface="Cabin"/>
              </a:defRPr>
            </a:lvl3pPr>
            <a:lvl4pPr indent="-317500" lvl="3" marL="1828800" marR="0" rtl="0" algn="l">
              <a:lnSpc>
                <a:spcPct val="120000"/>
              </a:lnSpc>
              <a:spcBef>
                <a:spcPts val="500"/>
              </a:spcBef>
              <a:spcAft>
                <a:spcPts val="0"/>
              </a:spcAft>
              <a:buClr>
                <a:schemeClr val="accent1"/>
              </a:buClr>
              <a:buSzPts val="1400"/>
              <a:buFont typeface="Arial"/>
              <a:buChar char="•"/>
              <a:defRPr b="0" i="0" sz="1400" u="none" cap="none" strike="noStrike">
                <a:solidFill>
                  <a:schemeClr val="dk1"/>
                </a:solidFill>
                <a:latin typeface="Cabin"/>
                <a:ea typeface="Cabin"/>
                <a:cs typeface="Cabin"/>
                <a:sym typeface="Cabin"/>
              </a:defRPr>
            </a:lvl4pPr>
            <a:lvl5pPr indent="-304800" lvl="4" marL="22860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5pPr>
            <a:lvl6pPr indent="-304800" lvl="5" marL="27432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6pPr>
            <a:lvl7pPr indent="-304800" lvl="6" marL="32004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7pPr>
            <a:lvl8pPr indent="-304800" lvl="7" marL="36576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8pPr>
            <a:lvl9pPr indent="-304800" lvl="8" marL="41148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9pPr>
          </a:lstStyle>
          <a:p/>
        </p:txBody>
      </p:sp>
      <p:sp>
        <p:nvSpPr>
          <p:cNvPr id="39" name="Google Shape;39;p4"/>
          <p:cNvSpPr txBox="1"/>
          <p:nvPr>
            <p:ph idx="2" type="body"/>
          </p:nvPr>
        </p:nvSpPr>
        <p:spPr>
          <a:xfrm>
            <a:off x="6413771" y="2017343"/>
            <a:ext cx="4645152" cy="3441520"/>
          </a:xfrm>
          <a:prstGeom prst="rect">
            <a:avLst/>
          </a:prstGeom>
          <a:noFill/>
          <a:ln>
            <a:noFill/>
          </a:ln>
        </p:spPr>
        <p:txBody>
          <a:bodyPr anchorCtr="0" anchor="t" bIns="45700" lIns="91425" spcFirstLastPara="1" rIns="91425" wrap="square" tIns="45700"/>
          <a:lstStyle>
            <a:lvl1pPr indent="-355600" lvl="0" marL="457200" marR="0" rtl="0" algn="l">
              <a:lnSpc>
                <a:spcPct val="120000"/>
              </a:lnSpc>
              <a:spcBef>
                <a:spcPts val="1000"/>
              </a:spcBef>
              <a:spcAft>
                <a:spcPts val="0"/>
              </a:spcAft>
              <a:buClr>
                <a:schemeClr val="accent1"/>
              </a:buClr>
              <a:buSzPts val="2000"/>
              <a:buFont typeface="Arial"/>
              <a:buChar char="•"/>
              <a:defRPr b="0" i="0" sz="2000" u="none" cap="none" strike="noStrike">
                <a:solidFill>
                  <a:schemeClr val="dk1"/>
                </a:solidFill>
                <a:latin typeface="Cabin"/>
                <a:ea typeface="Cabin"/>
                <a:cs typeface="Cabin"/>
                <a:sym typeface="Cabin"/>
              </a:defRPr>
            </a:lvl1pPr>
            <a:lvl2pPr indent="-342900" lvl="1" marL="914400" marR="0" rtl="0" algn="l">
              <a:lnSpc>
                <a:spcPct val="120000"/>
              </a:lnSpc>
              <a:spcBef>
                <a:spcPts val="500"/>
              </a:spcBef>
              <a:spcAft>
                <a:spcPts val="0"/>
              </a:spcAft>
              <a:buClr>
                <a:schemeClr val="accent1"/>
              </a:buClr>
              <a:buSzPts val="1800"/>
              <a:buFont typeface="Arial"/>
              <a:buChar char="•"/>
              <a:defRPr b="0" i="0" sz="1800" u="none" cap="none" strike="noStrike">
                <a:solidFill>
                  <a:schemeClr val="dk1"/>
                </a:solidFill>
                <a:latin typeface="Cabin"/>
                <a:ea typeface="Cabin"/>
                <a:cs typeface="Cabin"/>
                <a:sym typeface="Cabin"/>
              </a:defRPr>
            </a:lvl2pPr>
            <a:lvl3pPr indent="-330200" lvl="2" marL="1371600" marR="0" rtl="0" algn="l">
              <a:lnSpc>
                <a:spcPct val="120000"/>
              </a:lnSpc>
              <a:spcBef>
                <a:spcPts val="500"/>
              </a:spcBef>
              <a:spcAft>
                <a:spcPts val="0"/>
              </a:spcAft>
              <a:buClr>
                <a:schemeClr val="accent1"/>
              </a:buClr>
              <a:buSzPts val="1600"/>
              <a:buFont typeface="Arial"/>
              <a:buChar char="•"/>
              <a:defRPr b="0" i="0" sz="1600" u="none" cap="none" strike="noStrike">
                <a:solidFill>
                  <a:schemeClr val="dk1"/>
                </a:solidFill>
                <a:latin typeface="Cabin"/>
                <a:ea typeface="Cabin"/>
                <a:cs typeface="Cabin"/>
                <a:sym typeface="Cabin"/>
              </a:defRPr>
            </a:lvl3pPr>
            <a:lvl4pPr indent="-317500" lvl="3" marL="1828800" marR="0" rtl="0" algn="l">
              <a:lnSpc>
                <a:spcPct val="120000"/>
              </a:lnSpc>
              <a:spcBef>
                <a:spcPts val="500"/>
              </a:spcBef>
              <a:spcAft>
                <a:spcPts val="0"/>
              </a:spcAft>
              <a:buClr>
                <a:schemeClr val="accent1"/>
              </a:buClr>
              <a:buSzPts val="1400"/>
              <a:buFont typeface="Arial"/>
              <a:buChar char="•"/>
              <a:defRPr b="0" i="0" sz="1400" u="none" cap="none" strike="noStrike">
                <a:solidFill>
                  <a:schemeClr val="dk1"/>
                </a:solidFill>
                <a:latin typeface="Cabin"/>
                <a:ea typeface="Cabin"/>
                <a:cs typeface="Cabin"/>
                <a:sym typeface="Cabin"/>
              </a:defRPr>
            </a:lvl4pPr>
            <a:lvl5pPr indent="-304800" lvl="4" marL="22860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5pPr>
            <a:lvl6pPr indent="-304800" lvl="5" marL="27432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6pPr>
            <a:lvl7pPr indent="-304800" lvl="6" marL="32004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7pPr>
            <a:lvl8pPr indent="-304800" lvl="7" marL="36576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8pPr>
            <a:lvl9pPr indent="-304800" lvl="8" marL="41148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9pPr>
          </a:lstStyle>
          <a:p/>
        </p:txBody>
      </p:sp>
      <p:sp>
        <p:nvSpPr>
          <p:cNvPr id="40" name="Google Shape;40;p4"/>
          <p:cNvSpPr txBox="1"/>
          <p:nvPr>
            <p:ph idx="10" type="dt"/>
          </p:nvPr>
        </p:nvSpPr>
        <p:spPr>
          <a:xfrm>
            <a:off x="7554138" y="330370"/>
            <a:ext cx="3500715" cy="309201"/>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1000" u="none" cap="none" strike="noStrike">
                <a:solidFill>
                  <a:srgbClr val="888888"/>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41" name="Google Shape;41;p4"/>
          <p:cNvSpPr txBox="1"/>
          <p:nvPr>
            <p:ph idx="11" type="ftr"/>
          </p:nvPr>
        </p:nvSpPr>
        <p:spPr>
          <a:xfrm>
            <a:off x="1451579" y="329307"/>
            <a:ext cx="5938836" cy="309201"/>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000" u="none" cap="none" strike="noStrike">
                <a:solidFill>
                  <a:srgbClr val="888888"/>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42" name="Google Shape;42;p4"/>
          <p:cNvSpPr txBox="1"/>
          <p:nvPr>
            <p:ph idx="12" type="sldNum"/>
          </p:nvPr>
        </p:nvSpPr>
        <p:spPr>
          <a:xfrm>
            <a:off x="480060" y="798973"/>
            <a:ext cx="811019" cy="503578"/>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b="0" i="0" sz="2800" u="none" cap="none" strike="noStrike">
                <a:solidFill>
                  <a:schemeClr val="accent1"/>
                </a:solidFill>
                <a:latin typeface="Cabin"/>
                <a:ea typeface="Cabin"/>
                <a:cs typeface="Cabin"/>
                <a:sym typeface="Cabin"/>
              </a:defRPr>
            </a:lvl1pPr>
            <a:lvl2pPr indent="0" lvl="1" marL="0" marR="0" rtl="0" algn="r">
              <a:spcBef>
                <a:spcPts val="0"/>
              </a:spcBef>
              <a:buNone/>
              <a:defRPr b="0" i="0" sz="2800" u="none" cap="none" strike="noStrike">
                <a:solidFill>
                  <a:schemeClr val="accent1"/>
                </a:solidFill>
                <a:latin typeface="Cabin"/>
                <a:ea typeface="Cabin"/>
                <a:cs typeface="Cabin"/>
                <a:sym typeface="Cabin"/>
              </a:defRPr>
            </a:lvl2pPr>
            <a:lvl3pPr indent="0" lvl="2" marL="0" marR="0" rtl="0" algn="r">
              <a:spcBef>
                <a:spcPts val="0"/>
              </a:spcBef>
              <a:buNone/>
              <a:defRPr b="0" i="0" sz="2800" u="none" cap="none" strike="noStrike">
                <a:solidFill>
                  <a:schemeClr val="accent1"/>
                </a:solidFill>
                <a:latin typeface="Cabin"/>
                <a:ea typeface="Cabin"/>
                <a:cs typeface="Cabin"/>
                <a:sym typeface="Cabin"/>
              </a:defRPr>
            </a:lvl3pPr>
            <a:lvl4pPr indent="0" lvl="3" marL="0" marR="0" rtl="0" algn="r">
              <a:spcBef>
                <a:spcPts val="0"/>
              </a:spcBef>
              <a:buNone/>
              <a:defRPr b="0" i="0" sz="2800" u="none" cap="none" strike="noStrike">
                <a:solidFill>
                  <a:schemeClr val="accent1"/>
                </a:solidFill>
                <a:latin typeface="Cabin"/>
                <a:ea typeface="Cabin"/>
                <a:cs typeface="Cabin"/>
                <a:sym typeface="Cabin"/>
              </a:defRPr>
            </a:lvl4pPr>
            <a:lvl5pPr indent="0" lvl="4" marL="0" marR="0" rtl="0" algn="r">
              <a:spcBef>
                <a:spcPts val="0"/>
              </a:spcBef>
              <a:buNone/>
              <a:defRPr b="0" i="0" sz="2800" u="none" cap="none" strike="noStrike">
                <a:solidFill>
                  <a:schemeClr val="accent1"/>
                </a:solidFill>
                <a:latin typeface="Cabin"/>
                <a:ea typeface="Cabin"/>
                <a:cs typeface="Cabin"/>
                <a:sym typeface="Cabin"/>
              </a:defRPr>
            </a:lvl5pPr>
            <a:lvl6pPr indent="0" lvl="5" marL="0" marR="0" rtl="0" algn="r">
              <a:spcBef>
                <a:spcPts val="0"/>
              </a:spcBef>
              <a:buNone/>
              <a:defRPr b="0" i="0" sz="2800" u="none" cap="none" strike="noStrike">
                <a:solidFill>
                  <a:schemeClr val="accent1"/>
                </a:solidFill>
                <a:latin typeface="Cabin"/>
                <a:ea typeface="Cabin"/>
                <a:cs typeface="Cabin"/>
                <a:sym typeface="Cabin"/>
              </a:defRPr>
            </a:lvl6pPr>
            <a:lvl7pPr indent="0" lvl="6" marL="0" marR="0" rtl="0" algn="r">
              <a:spcBef>
                <a:spcPts val="0"/>
              </a:spcBef>
              <a:buNone/>
              <a:defRPr b="0" i="0" sz="2800" u="none" cap="none" strike="noStrike">
                <a:solidFill>
                  <a:schemeClr val="accent1"/>
                </a:solidFill>
                <a:latin typeface="Cabin"/>
                <a:ea typeface="Cabin"/>
                <a:cs typeface="Cabin"/>
                <a:sym typeface="Cabin"/>
              </a:defRPr>
            </a:lvl7pPr>
            <a:lvl8pPr indent="0" lvl="7" marL="0" marR="0" rtl="0" algn="r">
              <a:spcBef>
                <a:spcPts val="0"/>
              </a:spcBef>
              <a:buNone/>
              <a:defRPr b="0" i="0" sz="2800" u="none" cap="none" strike="noStrike">
                <a:solidFill>
                  <a:schemeClr val="accent1"/>
                </a:solidFill>
                <a:latin typeface="Cabin"/>
                <a:ea typeface="Cabin"/>
                <a:cs typeface="Cabin"/>
                <a:sym typeface="Cabin"/>
              </a:defRPr>
            </a:lvl8pPr>
            <a:lvl9pPr indent="0" lvl="8" marL="0" marR="0" rtl="0" algn="r">
              <a:spcBef>
                <a:spcPts val="0"/>
              </a:spcBef>
              <a:buNone/>
              <a:defRPr b="0" i="0" sz="2800" u="none" cap="none" strike="noStrike">
                <a:solidFill>
                  <a:schemeClr val="accent1"/>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en-US"/>
              <a:t>‹#›</a:t>
            </a:fld>
            <a:endParaRPr/>
          </a:p>
        </p:txBody>
      </p:sp>
      <p:cxnSp>
        <p:nvCxnSpPr>
          <p:cNvPr id="43" name="Google Shape;43;p4"/>
          <p:cNvCxnSpPr/>
          <p:nvPr/>
        </p:nvCxnSpPr>
        <p:spPr>
          <a:xfrm>
            <a:off x="1453896" y="1847088"/>
            <a:ext cx="9607522"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4" name="Shape 44"/>
        <p:cNvGrpSpPr/>
        <p:nvPr/>
      </p:nvGrpSpPr>
      <p:grpSpPr>
        <a:xfrm>
          <a:off x="0" y="0"/>
          <a:ext cx="0" cy="0"/>
          <a:chOff x="0" y="0"/>
          <a:chExt cx="0" cy="0"/>
        </a:xfrm>
      </p:grpSpPr>
      <p:sp>
        <p:nvSpPr>
          <p:cNvPr id="45" name="Google Shape;45;p5"/>
          <p:cNvSpPr txBox="1"/>
          <p:nvPr>
            <p:ph idx="10" type="dt"/>
          </p:nvPr>
        </p:nvSpPr>
        <p:spPr>
          <a:xfrm>
            <a:off x="7554138" y="330370"/>
            <a:ext cx="3500715" cy="309201"/>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1000" u="none" cap="none" strike="noStrike">
                <a:solidFill>
                  <a:srgbClr val="888888"/>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46" name="Google Shape;46;p5"/>
          <p:cNvSpPr txBox="1"/>
          <p:nvPr>
            <p:ph idx="11" type="ftr"/>
          </p:nvPr>
        </p:nvSpPr>
        <p:spPr>
          <a:xfrm>
            <a:off x="1451579" y="329307"/>
            <a:ext cx="5938836" cy="309201"/>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000" u="none" cap="none" strike="noStrike">
                <a:solidFill>
                  <a:srgbClr val="888888"/>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47" name="Google Shape;47;p5"/>
          <p:cNvSpPr txBox="1"/>
          <p:nvPr>
            <p:ph idx="12" type="sldNum"/>
          </p:nvPr>
        </p:nvSpPr>
        <p:spPr>
          <a:xfrm>
            <a:off x="480060" y="798973"/>
            <a:ext cx="811019" cy="503578"/>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b="0" i="0" sz="2800" u="none" cap="none" strike="noStrike">
                <a:solidFill>
                  <a:schemeClr val="accent1"/>
                </a:solidFill>
                <a:latin typeface="Cabin"/>
                <a:ea typeface="Cabin"/>
                <a:cs typeface="Cabin"/>
                <a:sym typeface="Cabin"/>
              </a:defRPr>
            </a:lvl1pPr>
            <a:lvl2pPr indent="0" lvl="1" marL="0" marR="0" rtl="0" algn="r">
              <a:spcBef>
                <a:spcPts val="0"/>
              </a:spcBef>
              <a:buNone/>
              <a:defRPr b="0" i="0" sz="2800" u="none" cap="none" strike="noStrike">
                <a:solidFill>
                  <a:schemeClr val="accent1"/>
                </a:solidFill>
                <a:latin typeface="Cabin"/>
                <a:ea typeface="Cabin"/>
                <a:cs typeface="Cabin"/>
                <a:sym typeface="Cabin"/>
              </a:defRPr>
            </a:lvl2pPr>
            <a:lvl3pPr indent="0" lvl="2" marL="0" marR="0" rtl="0" algn="r">
              <a:spcBef>
                <a:spcPts val="0"/>
              </a:spcBef>
              <a:buNone/>
              <a:defRPr b="0" i="0" sz="2800" u="none" cap="none" strike="noStrike">
                <a:solidFill>
                  <a:schemeClr val="accent1"/>
                </a:solidFill>
                <a:latin typeface="Cabin"/>
                <a:ea typeface="Cabin"/>
                <a:cs typeface="Cabin"/>
                <a:sym typeface="Cabin"/>
              </a:defRPr>
            </a:lvl3pPr>
            <a:lvl4pPr indent="0" lvl="3" marL="0" marR="0" rtl="0" algn="r">
              <a:spcBef>
                <a:spcPts val="0"/>
              </a:spcBef>
              <a:buNone/>
              <a:defRPr b="0" i="0" sz="2800" u="none" cap="none" strike="noStrike">
                <a:solidFill>
                  <a:schemeClr val="accent1"/>
                </a:solidFill>
                <a:latin typeface="Cabin"/>
                <a:ea typeface="Cabin"/>
                <a:cs typeface="Cabin"/>
                <a:sym typeface="Cabin"/>
              </a:defRPr>
            </a:lvl4pPr>
            <a:lvl5pPr indent="0" lvl="4" marL="0" marR="0" rtl="0" algn="r">
              <a:spcBef>
                <a:spcPts val="0"/>
              </a:spcBef>
              <a:buNone/>
              <a:defRPr b="0" i="0" sz="2800" u="none" cap="none" strike="noStrike">
                <a:solidFill>
                  <a:schemeClr val="accent1"/>
                </a:solidFill>
                <a:latin typeface="Cabin"/>
                <a:ea typeface="Cabin"/>
                <a:cs typeface="Cabin"/>
                <a:sym typeface="Cabin"/>
              </a:defRPr>
            </a:lvl5pPr>
            <a:lvl6pPr indent="0" lvl="5" marL="0" marR="0" rtl="0" algn="r">
              <a:spcBef>
                <a:spcPts val="0"/>
              </a:spcBef>
              <a:buNone/>
              <a:defRPr b="0" i="0" sz="2800" u="none" cap="none" strike="noStrike">
                <a:solidFill>
                  <a:schemeClr val="accent1"/>
                </a:solidFill>
                <a:latin typeface="Cabin"/>
                <a:ea typeface="Cabin"/>
                <a:cs typeface="Cabin"/>
                <a:sym typeface="Cabin"/>
              </a:defRPr>
            </a:lvl6pPr>
            <a:lvl7pPr indent="0" lvl="6" marL="0" marR="0" rtl="0" algn="r">
              <a:spcBef>
                <a:spcPts val="0"/>
              </a:spcBef>
              <a:buNone/>
              <a:defRPr b="0" i="0" sz="2800" u="none" cap="none" strike="noStrike">
                <a:solidFill>
                  <a:schemeClr val="accent1"/>
                </a:solidFill>
                <a:latin typeface="Cabin"/>
                <a:ea typeface="Cabin"/>
                <a:cs typeface="Cabin"/>
                <a:sym typeface="Cabin"/>
              </a:defRPr>
            </a:lvl7pPr>
            <a:lvl8pPr indent="0" lvl="7" marL="0" marR="0" rtl="0" algn="r">
              <a:spcBef>
                <a:spcPts val="0"/>
              </a:spcBef>
              <a:buNone/>
              <a:defRPr b="0" i="0" sz="2800" u="none" cap="none" strike="noStrike">
                <a:solidFill>
                  <a:schemeClr val="accent1"/>
                </a:solidFill>
                <a:latin typeface="Cabin"/>
                <a:ea typeface="Cabin"/>
                <a:cs typeface="Cabin"/>
                <a:sym typeface="Cabin"/>
              </a:defRPr>
            </a:lvl8pPr>
            <a:lvl9pPr indent="0" lvl="8" marL="0" marR="0" rtl="0" algn="r">
              <a:spcBef>
                <a:spcPts val="0"/>
              </a:spcBef>
              <a:buNone/>
              <a:defRPr b="0" i="0" sz="2800" u="none" cap="none" strike="noStrike">
                <a:solidFill>
                  <a:schemeClr val="accent1"/>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48" name="Shape 48"/>
        <p:cNvGrpSpPr/>
        <p:nvPr/>
      </p:nvGrpSpPr>
      <p:grpSpPr>
        <a:xfrm>
          <a:off x="0" y="0"/>
          <a:ext cx="0" cy="0"/>
          <a:chOff x="0" y="0"/>
          <a:chExt cx="0" cy="0"/>
        </a:xfrm>
      </p:grpSpPr>
      <p:sp>
        <p:nvSpPr>
          <p:cNvPr id="49" name="Google Shape;49;p6"/>
          <p:cNvSpPr txBox="1"/>
          <p:nvPr>
            <p:ph type="title"/>
          </p:nvPr>
        </p:nvSpPr>
        <p:spPr>
          <a:xfrm>
            <a:off x="1451579" y="804519"/>
            <a:ext cx="9603275" cy="1049235"/>
          </a:xfrm>
          <a:prstGeom prst="rect">
            <a:avLst/>
          </a:prstGeom>
          <a:noFill/>
          <a:ln>
            <a:noFill/>
          </a:ln>
        </p:spPr>
        <p:txBody>
          <a:bodyPr anchorCtr="0" anchor="t" bIns="45700" lIns="91425" spcFirstLastPara="1" rIns="91425" wrap="square" tIns="45700"/>
          <a:lstStyle>
            <a:lvl1pPr lvl="0" marR="0" rtl="0" algn="l">
              <a:lnSpc>
                <a:spcPct val="90000"/>
              </a:lnSpc>
              <a:spcBef>
                <a:spcPts val="0"/>
              </a:spcBef>
              <a:spcAft>
                <a:spcPts val="0"/>
              </a:spcAft>
              <a:buClr>
                <a:schemeClr val="dk1"/>
              </a:buClr>
              <a:buSzPts val="3200"/>
              <a:buFont typeface="Cabin"/>
              <a:buNone/>
              <a:defRPr b="0" i="0" sz="3200" u="none" cap="none" strike="noStrike">
                <a:solidFill>
                  <a:schemeClr val="dk1"/>
                </a:solidFill>
                <a:latin typeface="Cabin"/>
                <a:ea typeface="Cabin"/>
                <a:cs typeface="Cabin"/>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0" name="Google Shape;50;p6"/>
          <p:cNvSpPr txBox="1"/>
          <p:nvPr>
            <p:ph idx="1" type="body"/>
          </p:nvPr>
        </p:nvSpPr>
        <p:spPr>
          <a:xfrm>
            <a:off x="1451579" y="2015732"/>
            <a:ext cx="9603275" cy="3450613"/>
          </a:xfrm>
          <a:prstGeom prst="rect">
            <a:avLst/>
          </a:prstGeom>
          <a:noFill/>
          <a:ln>
            <a:noFill/>
          </a:ln>
        </p:spPr>
        <p:txBody>
          <a:bodyPr anchorCtr="0" anchor="t" bIns="45700" lIns="91425" spcFirstLastPara="1" rIns="91425" wrap="square" tIns="45700"/>
          <a:lstStyle>
            <a:lvl1pPr indent="-355600" lvl="0" marL="457200" marR="0" rtl="0" algn="l">
              <a:lnSpc>
                <a:spcPct val="120000"/>
              </a:lnSpc>
              <a:spcBef>
                <a:spcPts val="1000"/>
              </a:spcBef>
              <a:spcAft>
                <a:spcPts val="0"/>
              </a:spcAft>
              <a:buClr>
                <a:schemeClr val="accent1"/>
              </a:buClr>
              <a:buSzPts val="2000"/>
              <a:buFont typeface="Arial"/>
              <a:buChar char="•"/>
              <a:defRPr b="0" i="0" sz="2000" u="none" cap="none" strike="noStrike">
                <a:solidFill>
                  <a:schemeClr val="dk1"/>
                </a:solidFill>
                <a:latin typeface="Cabin"/>
                <a:ea typeface="Cabin"/>
                <a:cs typeface="Cabin"/>
                <a:sym typeface="Cabin"/>
              </a:defRPr>
            </a:lvl1pPr>
            <a:lvl2pPr indent="-342900" lvl="1" marL="914400" marR="0" rtl="0" algn="l">
              <a:lnSpc>
                <a:spcPct val="120000"/>
              </a:lnSpc>
              <a:spcBef>
                <a:spcPts val="500"/>
              </a:spcBef>
              <a:spcAft>
                <a:spcPts val="0"/>
              </a:spcAft>
              <a:buClr>
                <a:schemeClr val="accent1"/>
              </a:buClr>
              <a:buSzPts val="1800"/>
              <a:buFont typeface="Arial"/>
              <a:buChar char="•"/>
              <a:defRPr b="0" i="0" sz="1800" u="none" cap="none" strike="noStrike">
                <a:solidFill>
                  <a:schemeClr val="dk1"/>
                </a:solidFill>
                <a:latin typeface="Cabin"/>
                <a:ea typeface="Cabin"/>
                <a:cs typeface="Cabin"/>
                <a:sym typeface="Cabin"/>
              </a:defRPr>
            </a:lvl2pPr>
            <a:lvl3pPr indent="-330200" lvl="2" marL="1371600" marR="0" rtl="0" algn="l">
              <a:lnSpc>
                <a:spcPct val="120000"/>
              </a:lnSpc>
              <a:spcBef>
                <a:spcPts val="500"/>
              </a:spcBef>
              <a:spcAft>
                <a:spcPts val="0"/>
              </a:spcAft>
              <a:buClr>
                <a:schemeClr val="accent1"/>
              </a:buClr>
              <a:buSzPts val="1600"/>
              <a:buFont typeface="Arial"/>
              <a:buChar char="•"/>
              <a:defRPr b="0" i="0" sz="1600" u="none" cap="none" strike="noStrike">
                <a:solidFill>
                  <a:schemeClr val="dk1"/>
                </a:solidFill>
                <a:latin typeface="Cabin"/>
                <a:ea typeface="Cabin"/>
                <a:cs typeface="Cabin"/>
                <a:sym typeface="Cabin"/>
              </a:defRPr>
            </a:lvl3pPr>
            <a:lvl4pPr indent="-317500" lvl="3" marL="1828800" marR="0" rtl="0" algn="l">
              <a:lnSpc>
                <a:spcPct val="120000"/>
              </a:lnSpc>
              <a:spcBef>
                <a:spcPts val="500"/>
              </a:spcBef>
              <a:spcAft>
                <a:spcPts val="0"/>
              </a:spcAft>
              <a:buClr>
                <a:schemeClr val="accent1"/>
              </a:buClr>
              <a:buSzPts val="1400"/>
              <a:buFont typeface="Arial"/>
              <a:buChar char="•"/>
              <a:defRPr b="0" i="0" sz="1400" u="none" cap="none" strike="noStrike">
                <a:solidFill>
                  <a:schemeClr val="dk1"/>
                </a:solidFill>
                <a:latin typeface="Cabin"/>
                <a:ea typeface="Cabin"/>
                <a:cs typeface="Cabin"/>
                <a:sym typeface="Cabin"/>
              </a:defRPr>
            </a:lvl4pPr>
            <a:lvl5pPr indent="-304800" lvl="4" marL="22860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5pPr>
            <a:lvl6pPr indent="-304800" lvl="5" marL="27432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6pPr>
            <a:lvl7pPr indent="-304800" lvl="6" marL="32004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7pPr>
            <a:lvl8pPr indent="-304800" lvl="7" marL="36576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8pPr>
            <a:lvl9pPr indent="-304800" lvl="8" marL="41148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9pPr>
          </a:lstStyle>
          <a:p/>
        </p:txBody>
      </p:sp>
      <p:sp>
        <p:nvSpPr>
          <p:cNvPr id="51" name="Google Shape;51;p6"/>
          <p:cNvSpPr txBox="1"/>
          <p:nvPr>
            <p:ph idx="10" type="dt"/>
          </p:nvPr>
        </p:nvSpPr>
        <p:spPr>
          <a:xfrm>
            <a:off x="7554138" y="330370"/>
            <a:ext cx="3500715" cy="309201"/>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1000">
                <a:solidFill>
                  <a:srgbClr val="888888"/>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52" name="Google Shape;52;p6"/>
          <p:cNvSpPr txBox="1"/>
          <p:nvPr>
            <p:ph idx="11" type="ftr"/>
          </p:nvPr>
        </p:nvSpPr>
        <p:spPr>
          <a:xfrm>
            <a:off x="1451579" y="329307"/>
            <a:ext cx="5938836" cy="309201"/>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000">
                <a:solidFill>
                  <a:srgbClr val="888888"/>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53" name="Google Shape;53;p6"/>
          <p:cNvSpPr txBox="1"/>
          <p:nvPr>
            <p:ph idx="12" type="sldNum"/>
          </p:nvPr>
        </p:nvSpPr>
        <p:spPr>
          <a:xfrm>
            <a:off x="480060" y="798973"/>
            <a:ext cx="811019" cy="503578"/>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sz="2800">
                <a:solidFill>
                  <a:schemeClr val="accent1"/>
                </a:solidFill>
                <a:latin typeface="Cabin"/>
                <a:ea typeface="Cabin"/>
                <a:cs typeface="Cabin"/>
                <a:sym typeface="Cabin"/>
              </a:defRPr>
            </a:lvl1pPr>
            <a:lvl2pPr indent="0" lvl="1" marL="0" marR="0" rtl="0" algn="r">
              <a:spcBef>
                <a:spcPts val="0"/>
              </a:spcBef>
              <a:buNone/>
              <a:defRPr sz="2800">
                <a:solidFill>
                  <a:schemeClr val="accent1"/>
                </a:solidFill>
                <a:latin typeface="Cabin"/>
                <a:ea typeface="Cabin"/>
                <a:cs typeface="Cabin"/>
                <a:sym typeface="Cabin"/>
              </a:defRPr>
            </a:lvl2pPr>
            <a:lvl3pPr indent="0" lvl="2" marL="0" marR="0" rtl="0" algn="r">
              <a:spcBef>
                <a:spcPts val="0"/>
              </a:spcBef>
              <a:buNone/>
              <a:defRPr sz="2800">
                <a:solidFill>
                  <a:schemeClr val="accent1"/>
                </a:solidFill>
                <a:latin typeface="Cabin"/>
                <a:ea typeface="Cabin"/>
                <a:cs typeface="Cabin"/>
                <a:sym typeface="Cabin"/>
              </a:defRPr>
            </a:lvl3pPr>
            <a:lvl4pPr indent="0" lvl="3" marL="0" marR="0" rtl="0" algn="r">
              <a:spcBef>
                <a:spcPts val="0"/>
              </a:spcBef>
              <a:buNone/>
              <a:defRPr sz="2800">
                <a:solidFill>
                  <a:schemeClr val="accent1"/>
                </a:solidFill>
                <a:latin typeface="Cabin"/>
                <a:ea typeface="Cabin"/>
                <a:cs typeface="Cabin"/>
                <a:sym typeface="Cabin"/>
              </a:defRPr>
            </a:lvl4pPr>
            <a:lvl5pPr indent="0" lvl="4" marL="0" marR="0" rtl="0" algn="r">
              <a:spcBef>
                <a:spcPts val="0"/>
              </a:spcBef>
              <a:buNone/>
              <a:defRPr sz="2800">
                <a:solidFill>
                  <a:schemeClr val="accent1"/>
                </a:solidFill>
                <a:latin typeface="Cabin"/>
                <a:ea typeface="Cabin"/>
                <a:cs typeface="Cabin"/>
                <a:sym typeface="Cabin"/>
              </a:defRPr>
            </a:lvl5pPr>
            <a:lvl6pPr indent="0" lvl="5" marL="0" marR="0" rtl="0" algn="r">
              <a:spcBef>
                <a:spcPts val="0"/>
              </a:spcBef>
              <a:buNone/>
              <a:defRPr sz="2800">
                <a:solidFill>
                  <a:schemeClr val="accent1"/>
                </a:solidFill>
                <a:latin typeface="Cabin"/>
                <a:ea typeface="Cabin"/>
                <a:cs typeface="Cabin"/>
                <a:sym typeface="Cabin"/>
              </a:defRPr>
            </a:lvl6pPr>
            <a:lvl7pPr indent="0" lvl="6" marL="0" marR="0" rtl="0" algn="r">
              <a:spcBef>
                <a:spcPts val="0"/>
              </a:spcBef>
              <a:buNone/>
              <a:defRPr sz="2800">
                <a:solidFill>
                  <a:schemeClr val="accent1"/>
                </a:solidFill>
                <a:latin typeface="Cabin"/>
                <a:ea typeface="Cabin"/>
                <a:cs typeface="Cabin"/>
                <a:sym typeface="Cabin"/>
              </a:defRPr>
            </a:lvl7pPr>
            <a:lvl8pPr indent="0" lvl="7" marL="0" marR="0" rtl="0" algn="r">
              <a:spcBef>
                <a:spcPts val="0"/>
              </a:spcBef>
              <a:buNone/>
              <a:defRPr sz="2800">
                <a:solidFill>
                  <a:schemeClr val="accent1"/>
                </a:solidFill>
                <a:latin typeface="Cabin"/>
                <a:ea typeface="Cabin"/>
                <a:cs typeface="Cabin"/>
                <a:sym typeface="Cabin"/>
              </a:defRPr>
            </a:lvl8pPr>
            <a:lvl9pPr indent="0" lvl="8" marL="0" marR="0" rtl="0" algn="r">
              <a:spcBef>
                <a:spcPts val="0"/>
              </a:spcBef>
              <a:buNone/>
              <a:defRPr sz="2800">
                <a:solidFill>
                  <a:schemeClr val="accent1"/>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en-US"/>
              <a:t>‹#›</a:t>
            </a:fld>
            <a:endParaRPr/>
          </a:p>
        </p:txBody>
      </p:sp>
      <p:cxnSp>
        <p:nvCxnSpPr>
          <p:cNvPr id="54" name="Google Shape;54;p6"/>
          <p:cNvCxnSpPr/>
          <p:nvPr/>
        </p:nvCxnSpPr>
        <p:spPr>
          <a:xfrm>
            <a:off x="1453896" y="1847088"/>
            <a:ext cx="9607522"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55" name="Shape 55"/>
        <p:cNvGrpSpPr/>
        <p:nvPr/>
      </p:nvGrpSpPr>
      <p:grpSpPr>
        <a:xfrm>
          <a:off x="0" y="0"/>
          <a:ext cx="0" cy="0"/>
          <a:chOff x="0" y="0"/>
          <a:chExt cx="0" cy="0"/>
        </a:xfrm>
      </p:grpSpPr>
      <p:sp>
        <p:nvSpPr>
          <p:cNvPr id="56" name="Google Shape;56;p7"/>
          <p:cNvSpPr txBox="1"/>
          <p:nvPr>
            <p:ph type="title"/>
          </p:nvPr>
        </p:nvSpPr>
        <p:spPr>
          <a:xfrm>
            <a:off x="1447191" y="804163"/>
            <a:ext cx="9607661" cy="1056319"/>
          </a:xfrm>
          <a:prstGeom prst="rect">
            <a:avLst/>
          </a:prstGeom>
          <a:noFill/>
          <a:ln>
            <a:noFill/>
          </a:ln>
        </p:spPr>
        <p:txBody>
          <a:bodyPr anchorCtr="0" anchor="t" bIns="45700" lIns="91425" spcFirstLastPara="1" rIns="91425" wrap="square" tIns="45700"/>
          <a:lstStyle>
            <a:lvl1pPr lvl="0" marR="0" rtl="0" algn="l">
              <a:lnSpc>
                <a:spcPct val="90000"/>
              </a:lnSpc>
              <a:spcBef>
                <a:spcPts val="0"/>
              </a:spcBef>
              <a:spcAft>
                <a:spcPts val="0"/>
              </a:spcAft>
              <a:buClr>
                <a:schemeClr val="dk1"/>
              </a:buClr>
              <a:buSzPts val="3200"/>
              <a:buFont typeface="Cabin"/>
              <a:buNone/>
              <a:defRPr b="0" i="0" sz="3200" u="none" cap="none" strike="noStrike">
                <a:solidFill>
                  <a:schemeClr val="dk1"/>
                </a:solidFill>
                <a:latin typeface="Cabin"/>
                <a:ea typeface="Cabin"/>
                <a:cs typeface="Cabin"/>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7" name="Google Shape;57;p7"/>
          <p:cNvSpPr txBox="1"/>
          <p:nvPr>
            <p:ph idx="1" type="body"/>
          </p:nvPr>
        </p:nvSpPr>
        <p:spPr>
          <a:xfrm>
            <a:off x="1447191" y="2019549"/>
            <a:ext cx="4645152" cy="801943"/>
          </a:xfrm>
          <a:prstGeom prst="rect">
            <a:avLst/>
          </a:prstGeom>
          <a:noFill/>
          <a:ln>
            <a:noFill/>
          </a:ln>
        </p:spPr>
        <p:txBody>
          <a:bodyPr anchorCtr="0" anchor="b" bIns="45700" lIns="91425" spcFirstLastPara="1" rIns="91425" wrap="square" tIns="45700"/>
          <a:lstStyle>
            <a:lvl1pPr indent="-228600" lvl="0" marL="457200" marR="0" rtl="0" algn="l">
              <a:lnSpc>
                <a:spcPct val="100000"/>
              </a:lnSpc>
              <a:spcBef>
                <a:spcPts val="1000"/>
              </a:spcBef>
              <a:spcAft>
                <a:spcPts val="0"/>
              </a:spcAft>
              <a:buClr>
                <a:schemeClr val="accent1"/>
              </a:buClr>
              <a:buSzPts val="2200"/>
              <a:buFont typeface="Arial"/>
              <a:buNone/>
              <a:defRPr b="0" i="0" sz="2200" u="none" cap="none" strike="noStrike">
                <a:solidFill>
                  <a:schemeClr val="accent1"/>
                </a:solidFill>
                <a:latin typeface="Cabin"/>
                <a:ea typeface="Cabin"/>
                <a:cs typeface="Cabin"/>
                <a:sym typeface="Cabin"/>
              </a:defRPr>
            </a:lvl1pPr>
            <a:lvl2pPr indent="-228600" lvl="1" marL="914400" marR="0" rtl="0" algn="l">
              <a:lnSpc>
                <a:spcPct val="120000"/>
              </a:lnSpc>
              <a:spcBef>
                <a:spcPts val="500"/>
              </a:spcBef>
              <a:spcAft>
                <a:spcPts val="0"/>
              </a:spcAft>
              <a:buClr>
                <a:schemeClr val="accent1"/>
              </a:buClr>
              <a:buSzPts val="2000"/>
              <a:buFont typeface="Arial"/>
              <a:buNone/>
              <a:defRPr b="1" i="0" sz="2000" u="none" cap="none" strike="noStrike">
                <a:solidFill>
                  <a:schemeClr val="dk1"/>
                </a:solidFill>
                <a:latin typeface="Cabin"/>
                <a:ea typeface="Cabin"/>
                <a:cs typeface="Cabin"/>
                <a:sym typeface="Cabin"/>
              </a:defRPr>
            </a:lvl2pPr>
            <a:lvl3pPr indent="-228600" lvl="2" marL="1371600" marR="0" rtl="0" algn="l">
              <a:lnSpc>
                <a:spcPct val="120000"/>
              </a:lnSpc>
              <a:spcBef>
                <a:spcPts val="500"/>
              </a:spcBef>
              <a:spcAft>
                <a:spcPts val="0"/>
              </a:spcAft>
              <a:buClr>
                <a:schemeClr val="accent1"/>
              </a:buClr>
              <a:buSzPts val="1800"/>
              <a:buFont typeface="Arial"/>
              <a:buNone/>
              <a:defRPr b="1" i="0" sz="1800" u="none" cap="none" strike="noStrike">
                <a:solidFill>
                  <a:schemeClr val="dk1"/>
                </a:solidFill>
                <a:latin typeface="Cabin"/>
                <a:ea typeface="Cabin"/>
                <a:cs typeface="Cabin"/>
                <a:sym typeface="Cabin"/>
              </a:defRPr>
            </a:lvl3pPr>
            <a:lvl4pPr indent="-228600" lvl="3" marL="1828800" marR="0" rtl="0" algn="l">
              <a:lnSpc>
                <a:spcPct val="120000"/>
              </a:lnSpc>
              <a:spcBef>
                <a:spcPts val="500"/>
              </a:spcBef>
              <a:spcAft>
                <a:spcPts val="0"/>
              </a:spcAft>
              <a:buClr>
                <a:schemeClr val="accent1"/>
              </a:buClr>
              <a:buSzPts val="1600"/>
              <a:buFont typeface="Arial"/>
              <a:buNone/>
              <a:defRPr b="1" i="0" sz="1600" u="none" cap="none" strike="noStrike">
                <a:solidFill>
                  <a:schemeClr val="dk1"/>
                </a:solidFill>
                <a:latin typeface="Cabin"/>
                <a:ea typeface="Cabin"/>
                <a:cs typeface="Cabin"/>
                <a:sym typeface="Cabin"/>
              </a:defRPr>
            </a:lvl4pPr>
            <a:lvl5pPr indent="-228600" lvl="4" marL="2286000" marR="0" rtl="0" algn="l">
              <a:lnSpc>
                <a:spcPct val="120000"/>
              </a:lnSpc>
              <a:spcBef>
                <a:spcPts val="500"/>
              </a:spcBef>
              <a:spcAft>
                <a:spcPts val="0"/>
              </a:spcAft>
              <a:buClr>
                <a:schemeClr val="accent1"/>
              </a:buClr>
              <a:buSzPts val="1600"/>
              <a:buFont typeface="Arial"/>
              <a:buNone/>
              <a:defRPr b="1" i="0" sz="1600" u="none" cap="none" strike="noStrike">
                <a:solidFill>
                  <a:schemeClr val="dk1"/>
                </a:solidFill>
                <a:latin typeface="Cabin"/>
                <a:ea typeface="Cabin"/>
                <a:cs typeface="Cabin"/>
                <a:sym typeface="Cabin"/>
              </a:defRPr>
            </a:lvl5pPr>
            <a:lvl6pPr indent="-228600" lvl="5" marL="2743200" marR="0" rtl="0" algn="l">
              <a:lnSpc>
                <a:spcPct val="120000"/>
              </a:lnSpc>
              <a:spcBef>
                <a:spcPts val="500"/>
              </a:spcBef>
              <a:spcAft>
                <a:spcPts val="0"/>
              </a:spcAft>
              <a:buClr>
                <a:schemeClr val="accent1"/>
              </a:buClr>
              <a:buSzPts val="1600"/>
              <a:buFont typeface="Arial"/>
              <a:buNone/>
              <a:defRPr b="1" i="0" sz="1600" u="none" cap="none" strike="noStrike">
                <a:solidFill>
                  <a:schemeClr val="dk1"/>
                </a:solidFill>
                <a:latin typeface="Cabin"/>
                <a:ea typeface="Cabin"/>
                <a:cs typeface="Cabin"/>
                <a:sym typeface="Cabin"/>
              </a:defRPr>
            </a:lvl6pPr>
            <a:lvl7pPr indent="-228600" lvl="6" marL="3200400" marR="0" rtl="0" algn="l">
              <a:lnSpc>
                <a:spcPct val="120000"/>
              </a:lnSpc>
              <a:spcBef>
                <a:spcPts val="500"/>
              </a:spcBef>
              <a:spcAft>
                <a:spcPts val="0"/>
              </a:spcAft>
              <a:buClr>
                <a:schemeClr val="accent1"/>
              </a:buClr>
              <a:buSzPts val="1600"/>
              <a:buFont typeface="Arial"/>
              <a:buNone/>
              <a:defRPr b="1" i="0" sz="1600" u="none" cap="none" strike="noStrike">
                <a:solidFill>
                  <a:schemeClr val="dk1"/>
                </a:solidFill>
                <a:latin typeface="Cabin"/>
                <a:ea typeface="Cabin"/>
                <a:cs typeface="Cabin"/>
                <a:sym typeface="Cabin"/>
              </a:defRPr>
            </a:lvl7pPr>
            <a:lvl8pPr indent="-228600" lvl="7" marL="3657600" marR="0" rtl="0" algn="l">
              <a:lnSpc>
                <a:spcPct val="120000"/>
              </a:lnSpc>
              <a:spcBef>
                <a:spcPts val="500"/>
              </a:spcBef>
              <a:spcAft>
                <a:spcPts val="0"/>
              </a:spcAft>
              <a:buClr>
                <a:schemeClr val="accent1"/>
              </a:buClr>
              <a:buSzPts val="1600"/>
              <a:buFont typeface="Arial"/>
              <a:buNone/>
              <a:defRPr b="1" i="0" sz="1600" u="none" cap="none" strike="noStrike">
                <a:solidFill>
                  <a:schemeClr val="dk1"/>
                </a:solidFill>
                <a:latin typeface="Cabin"/>
                <a:ea typeface="Cabin"/>
                <a:cs typeface="Cabin"/>
                <a:sym typeface="Cabin"/>
              </a:defRPr>
            </a:lvl8pPr>
            <a:lvl9pPr indent="-228600" lvl="8" marL="4114800" marR="0" rtl="0" algn="l">
              <a:lnSpc>
                <a:spcPct val="120000"/>
              </a:lnSpc>
              <a:spcBef>
                <a:spcPts val="500"/>
              </a:spcBef>
              <a:spcAft>
                <a:spcPts val="0"/>
              </a:spcAft>
              <a:buClr>
                <a:schemeClr val="accent1"/>
              </a:buClr>
              <a:buSzPts val="1600"/>
              <a:buFont typeface="Arial"/>
              <a:buNone/>
              <a:defRPr b="1" i="0" sz="1600" u="none" cap="none" strike="noStrike">
                <a:solidFill>
                  <a:schemeClr val="dk1"/>
                </a:solidFill>
                <a:latin typeface="Cabin"/>
                <a:ea typeface="Cabin"/>
                <a:cs typeface="Cabin"/>
                <a:sym typeface="Cabin"/>
              </a:defRPr>
            </a:lvl9pPr>
          </a:lstStyle>
          <a:p/>
        </p:txBody>
      </p:sp>
      <p:sp>
        <p:nvSpPr>
          <p:cNvPr id="58" name="Google Shape;58;p7"/>
          <p:cNvSpPr txBox="1"/>
          <p:nvPr>
            <p:ph idx="2" type="body"/>
          </p:nvPr>
        </p:nvSpPr>
        <p:spPr>
          <a:xfrm>
            <a:off x="1447191" y="2824269"/>
            <a:ext cx="4645152" cy="2644457"/>
          </a:xfrm>
          <a:prstGeom prst="rect">
            <a:avLst/>
          </a:prstGeom>
          <a:noFill/>
          <a:ln>
            <a:noFill/>
          </a:ln>
        </p:spPr>
        <p:txBody>
          <a:bodyPr anchorCtr="0" anchor="t" bIns="45700" lIns="91425" spcFirstLastPara="1" rIns="91425" wrap="square" tIns="45700"/>
          <a:lstStyle>
            <a:lvl1pPr indent="-355600" lvl="0" marL="457200" marR="0" rtl="0" algn="l">
              <a:lnSpc>
                <a:spcPct val="120000"/>
              </a:lnSpc>
              <a:spcBef>
                <a:spcPts val="1000"/>
              </a:spcBef>
              <a:spcAft>
                <a:spcPts val="0"/>
              </a:spcAft>
              <a:buClr>
                <a:schemeClr val="accent1"/>
              </a:buClr>
              <a:buSzPts val="2000"/>
              <a:buFont typeface="Arial"/>
              <a:buChar char="•"/>
              <a:defRPr b="0" i="0" sz="2000" u="none" cap="none" strike="noStrike">
                <a:solidFill>
                  <a:schemeClr val="dk1"/>
                </a:solidFill>
                <a:latin typeface="Cabin"/>
                <a:ea typeface="Cabin"/>
                <a:cs typeface="Cabin"/>
                <a:sym typeface="Cabin"/>
              </a:defRPr>
            </a:lvl1pPr>
            <a:lvl2pPr indent="-342900" lvl="1" marL="914400" marR="0" rtl="0" algn="l">
              <a:lnSpc>
                <a:spcPct val="120000"/>
              </a:lnSpc>
              <a:spcBef>
                <a:spcPts val="500"/>
              </a:spcBef>
              <a:spcAft>
                <a:spcPts val="0"/>
              </a:spcAft>
              <a:buClr>
                <a:schemeClr val="accent1"/>
              </a:buClr>
              <a:buSzPts val="1800"/>
              <a:buFont typeface="Arial"/>
              <a:buChar char="•"/>
              <a:defRPr b="0" i="0" sz="1800" u="none" cap="none" strike="noStrike">
                <a:solidFill>
                  <a:schemeClr val="dk1"/>
                </a:solidFill>
                <a:latin typeface="Cabin"/>
                <a:ea typeface="Cabin"/>
                <a:cs typeface="Cabin"/>
                <a:sym typeface="Cabin"/>
              </a:defRPr>
            </a:lvl2pPr>
            <a:lvl3pPr indent="-330200" lvl="2" marL="1371600" marR="0" rtl="0" algn="l">
              <a:lnSpc>
                <a:spcPct val="120000"/>
              </a:lnSpc>
              <a:spcBef>
                <a:spcPts val="500"/>
              </a:spcBef>
              <a:spcAft>
                <a:spcPts val="0"/>
              </a:spcAft>
              <a:buClr>
                <a:schemeClr val="accent1"/>
              </a:buClr>
              <a:buSzPts val="1600"/>
              <a:buFont typeface="Arial"/>
              <a:buChar char="•"/>
              <a:defRPr b="0" i="0" sz="1600" u="none" cap="none" strike="noStrike">
                <a:solidFill>
                  <a:schemeClr val="dk1"/>
                </a:solidFill>
                <a:latin typeface="Cabin"/>
                <a:ea typeface="Cabin"/>
                <a:cs typeface="Cabin"/>
                <a:sym typeface="Cabin"/>
              </a:defRPr>
            </a:lvl3pPr>
            <a:lvl4pPr indent="-317500" lvl="3" marL="1828800" marR="0" rtl="0" algn="l">
              <a:lnSpc>
                <a:spcPct val="120000"/>
              </a:lnSpc>
              <a:spcBef>
                <a:spcPts val="500"/>
              </a:spcBef>
              <a:spcAft>
                <a:spcPts val="0"/>
              </a:spcAft>
              <a:buClr>
                <a:schemeClr val="accent1"/>
              </a:buClr>
              <a:buSzPts val="1400"/>
              <a:buFont typeface="Arial"/>
              <a:buChar char="•"/>
              <a:defRPr b="0" i="0" sz="1400" u="none" cap="none" strike="noStrike">
                <a:solidFill>
                  <a:schemeClr val="dk1"/>
                </a:solidFill>
                <a:latin typeface="Cabin"/>
                <a:ea typeface="Cabin"/>
                <a:cs typeface="Cabin"/>
                <a:sym typeface="Cabin"/>
              </a:defRPr>
            </a:lvl4pPr>
            <a:lvl5pPr indent="-304800" lvl="4" marL="22860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5pPr>
            <a:lvl6pPr indent="-304800" lvl="5" marL="27432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6pPr>
            <a:lvl7pPr indent="-304800" lvl="6" marL="32004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7pPr>
            <a:lvl8pPr indent="-304800" lvl="7" marL="36576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8pPr>
            <a:lvl9pPr indent="-304800" lvl="8" marL="41148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9pPr>
          </a:lstStyle>
          <a:p/>
        </p:txBody>
      </p:sp>
      <p:sp>
        <p:nvSpPr>
          <p:cNvPr id="59" name="Google Shape;59;p7"/>
          <p:cNvSpPr txBox="1"/>
          <p:nvPr>
            <p:ph idx="3" type="body"/>
          </p:nvPr>
        </p:nvSpPr>
        <p:spPr>
          <a:xfrm>
            <a:off x="6412362" y="2023003"/>
            <a:ext cx="4645152" cy="802237"/>
          </a:xfrm>
          <a:prstGeom prst="rect">
            <a:avLst/>
          </a:prstGeom>
          <a:noFill/>
          <a:ln>
            <a:noFill/>
          </a:ln>
        </p:spPr>
        <p:txBody>
          <a:bodyPr anchorCtr="0" anchor="b" bIns="45700" lIns="91425" spcFirstLastPara="1" rIns="91425" wrap="square" tIns="45700"/>
          <a:lstStyle>
            <a:lvl1pPr indent="-228600" lvl="0" marL="457200" marR="0" rtl="0" algn="l">
              <a:lnSpc>
                <a:spcPct val="100000"/>
              </a:lnSpc>
              <a:spcBef>
                <a:spcPts val="1000"/>
              </a:spcBef>
              <a:spcAft>
                <a:spcPts val="0"/>
              </a:spcAft>
              <a:buClr>
                <a:schemeClr val="accent1"/>
              </a:buClr>
              <a:buSzPts val="2200"/>
              <a:buFont typeface="Arial"/>
              <a:buNone/>
              <a:defRPr b="0" i="0" sz="2200" u="none" cap="none" strike="noStrike">
                <a:solidFill>
                  <a:schemeClr val="accent1"/>
                </a:solidFill>
                <a:latin typeface="Cabin"/>
                <a:ea typeface="Cabin"/>
                <a:cs typeface="Cabin"/>
                <a:sym typeface="Cabin"/>
              </a:defRPr>
            </a:lvl1pPr>
            <a:lvl2pPr indent="-228600" lvl="1" marL="914400" marR="0" rtl="0" algn="l">
              <a:lnSpc>
                <a:spcPct val="120000"/>
              </a:lnSpc>
              <a:spcBef>
                <a:spcPts val="500"/>
              </a:spcBef>
              <a:spcAft>
                <a:spcPts val="0"/>
              </a:spcAft>
              <a:buClr>
                <a:schemeClr val="accent1"/>
              </a:buClr>
              <a:buSzPts val="2000"/>
              <a:buFont typeface="Arial"/>
              <a:buNone/>
              <a:defRPr b="1" i="0" sz="2000" u="none" cap="none" strike="noStrike">
                <a:solidFill>
                  <a:schemeClr val="dk1"/>
                </a:solidFill>
                <a:latin typeface="Cabin"/>
                <a:ea typeface="Cabin"/>
                <a:cs typeface="Cabin"/>
                <a:sym typeface="Cabin"/>
              </a:defRPr>
            </a:lvl2pPr>
            <a:lvl3pPr indent="-228600" lvl="2" marL="1371600" marR="0" rtl="0" algn="l">
              <a:lnSpc>
                <a:spcPct val="120000"/>
              </a:lnSpc>
              <a:spcBef>
                <a:spcPts val="500"/>
              </a:spcBef>
              <a:spcAft>
                <a:spcPts val="0"/>
              </a:spcAft>
              <a:buClr>
                <a:schemeClr val="accent1"/>
              </a:buClr>
              <a:buSzPts val="1800"/>
              <a:buFont typeface="Arial"/>
              <a:buNone/>
              <a:defRPr b="1" i="0" sz="1800" u="none" cap="none" strike="noStrike">
                <a:solidFill>
                  <a:schemeClr val="dk1"/>
                </a:solidFill>
                <a:latin typeface="Cabin"/>
                <a:ea typeface="Cabin"/>
                <a:cs typeface="Cabin"/>
                <a:sym typeface="Cabin"/>
              </a:defRPr>
            </a:lvl3pPr>
            <a:lvl4pPr indent="-228600" lvl="3" marL="1828800" marR="0" rtl="0" algn="l">
              <a:lnSpc>
                <a:spcPct val="120000"/>
              </a:lnSpc>
              <a:spcBef>
                <a:spcPts val="500"/>
              </a:spcBef>
              <a:spcAft>
                <a:spcPts val="0"/>
              </a:spcAft>
              <a:buClr>
                <a:schemeClr val="accent1"/>
              </a:buClr>
              <a:buSzPts val="1600"/>
              <a:buFont typeface="Arial"/>
              <a:buNone/>
              <a:defRPr b="1" i="0" sz="1600" u="none" cap="none" strike="noStrike">
                <a:solidFill>
                  <a:schemeClr val="dk1"/>
                </a:solidFill>
                <a:latin typeface="Cabin"/>
                <a:ea typeface="Cabin"/>
                <a:cs typeface="Cabin"/>
                <a:sym typeface="Cabin"/>
              </a:defRPr>
            </a:lvl4pPr>
            <a:lvl5pPr indent="-228600" lvl="4" marL="2286000" marR="0" rtl="0" algn="l">
              <a:lnSpc>
                <a:spcPct val="120000"/>
              </a:lnSpc>
              <a:spcBef>
                <a:spcPts val="500"/>
              </a:spcBef>
              <a:spcAft>
                <a:spcPts val="0"/>
              </a:spcAft>
              <a:buClr>
                <a:schemeClr val="accent1"/>
              </a:buClr>
              <a:buSzPts val="1600"/>
              <a:buFont typeface="Arial"/>
              <a:buNone/>
              <a:defRPr b="1" i="0" sz="1600" u="none" cap="none" strike="noStrike">
                <a:solidFill>
                  <a:schemeClr val="dk1"/>
                </a:solidFill>
                <a:latin typeface="Cabin"/>
                <a:ea typeface="Cabin"/>
                <a:cs typeface="Cabin"/>
                <a:sym typeface="Cabin"/>
              </a:defRPr>
            </a:lvl5pPr>
            <a:lvl6pPr indent="-228600" lvl="5" marL="2743200" marR="0" rtl="0" algn="l">
              <a:lnSpc>
                <a:spcPct val="120000"/>
              </a:lnSpc>
              <a:spcBef>
                <a:spcPts val="500"/>
              </a:spcBef>
              <a:spcAft>
                <a:spcPts val="0"/>
              </a:spcAft>
              <a:buClr>
                <a:schemeClr val="accent1"/>
              </a:buClr>
              <a:buSzPts val="1600"/>
              <a:buFont typeface="Arial"/>
              <a:buNone/>
              <a:defRPr b="1" i="0" sz="1600" u="none" cap="none" strike="noStrike">
                <a:solidFill>
                  <a:schemeClr val="dk1"/>
                </a:solidFill>
                <a:latin typeface="Cabin"/>
                <a:ea typeface="Cabin"/>
                <a:cs typeface="Cabin"/>
                <a:sym typeface="Cabin"/>
              </a:defRPr>
            </a:lvl6pPr>
            <a:lvl7pPr indent="-228600" lvl="6" marL="3200400" marR="0" rtl="0" algn="l">
              <a:lnSpc>
                <a:spcPct val="120000"/>
              </a:lnSpc>
              <a:spcBef>
                <a:spcPts val="500"/>
              </a:spcBef>
              <a:spcAft>
                <a:spcPts val="0"/>
              </a:spcAft>
              <a:buClr>
                <a:schemeClr val="accent1"/>
              </a:buClr>
              <a:buSzPts val="1600"/>
              <a:buFont typeface="Arial"/>
              <a:buNone/>
              <a:defRPr b="1" i="0" sz="1600" u="none" cap="none" strike="noStrike">
                <a:solidFill>
                  <a:schemeClr val="dk1"/>
                </a:solidFill>
                <a:latin typeface="Cabin"/>
                <a:ea typeface="Cabin"/>
                <a:cs typeface="Cabin"/>
                <a:sym typeface="Cabin"/>
              </a:defRPr>
            </a:lvl7pPr>
            <a:lvl8pPr indent="-228600" lvl="7" marL="3657600" marR="0" rtl="0" algn="l">
              <a:lnSpc>
                <a:spcPct val="120000"/>
              </a:lnSpc>
              <a:spcBef>
                <a:spcPts val="500"/>
              </a:spcBef>
              <a:spcAft>
                <a:spcPts val="0"/>
              </a:spcAft>
              <a:buClr>
                <a:schemeClr val="accent1"/>
              </a:buClr>
              <a:buSzPts val="1600"/>
              <a:buFont typeface="Arial"/>
              <a:buNone/>
              <a:defRPr b="1" i="0" sz="1600" u="none" cap="none" strike="noStrike">
                <a:solidFill>
                  <a:schemeClr val="dk1"/>
                </a:solidFill>
                <a:latin typeface="Cabin"/>
                <a:ea typeface="Cabin"/>
                <a:cs typeface="Cabin"/>
                <a:sym typeface="Cabin"/>
              </a:defRPr>
            </a:lvl8pPr>
            <a:lvl9pPr indent="-228600" lvl="8" marL="4114800" marR="0" rtl="0" algn="l">
              <a:lnSpc>
                <a:spcPct val="120000"/>
              </a:lnSpc>
              <a:spcBef>
                <a:spcPts val="500"/>
              </a:spcBef>
              <a:spcAft>
                <a:spcPts val="0"/>
              </a:spcAft>
              <a:buClr>
                <a:schemeClr val="accent1"/>
              </a:buClr>
              <a:buSzPts val="1600"/>
              <a:buFont typeface="Arial"/>
              <a:buNone/>
              <a:defRPr b="1" i="0" sz="1600" u="none" cap="none" strike="noStrike">
                <a:solidFill>
                  <a:schemeClr val="dk1"/>
                </a:solidFill>
                <a:latin typeface="Cabin"/>
                <a:ea typeface="Cabin"/>
                <a:cs typeface="Cabin"/>
                <a:sym typeface="Cabin"/>
              </a:defRPr>
            </a:lvl9pPr>
          </a:lstStyle>
          <a:p/>
        </p:txBody>
      </p:sp>
      <p:sp>
        <p:nvSpPr>
          <p:cNvPr id="60" name="Google Shape;60;p7"/>
          <p:cNvSpPr txBox="1"/>
          <p:nvPr>
            <p:ph idx="4" type="body"/>
          </p:nvPr>
        </p:nvSpPr>
        <p:spPr>
          <a:xfrm>
            <a:off x="6412362" y="2821491"/>
            <a:ext cx="4645152" cy="2637371"/>
          </a:xfrm>
          <a:prstGeom prst="rect">
            <a:avLst/>
          </a:prstGeom>
          <a:noFill/>
          <a:ln>
            <a:noFill/>
          </a:ln>
        </p:spPr>
        <p:txBody>
          <a:bodyPr anchorCtr="0" anchor="t" bIns="45700" lIns="91425" spcFirstLastPara="1" rIns="91425" wrap="square" tIns="45700"/>
          <a:lstStyle>
            <a:lvl1pPr indent="-355600" lvl="0" marL="457200" marR="0" rtl="0" algn="l">
              <a:lnSpc>
                <a:spcPct val="120000"/>
              </a:lnSpc>
              <a:spcBef>
                <a:spcPts val="1000"/>
              </a:spcBef>
              <a:spcAft>
                <a:spcPts val="0"/>
              </a:spcAft>
              <a:buClr>
                <a:schemeClr val="accent1"/>
              </a:buClr>
              <a:buSzPts val="2000"/>
              <a:buFont typeface="Arial"/>
              <a:buChar char="•"/>
              <a:defRPr b="0" i="0" sz="2000" u="none" cap="none" strike="noStrike">
                <a:solidFill>
                  <a:schemeClr val="dk1"/>
                </a:solidFill>
                <a:latin typeface="Cabin"/>
                <a:ea typeface="Cabin"/>
                <a:cs typeface="Cabin"/>
                <a:sym typeface="Cabin"/>
              </a:defRPr>
            </a:lvl1pPr>
            <a:lvl2pPr indent="-342900" lvl="1" marL="914400" marR="0" rtl="0" algn="l">
              <a:lnSpc>
                <a:spcPct val="120000"/>
              </a:lnSpc>
              <a:spcBef>
                <a:spcPts val="500"/>
              </a:spcBef>
              <a:spcAft>
                <a:spcPts val="0"/>
              </a:spcAft>
              <a:buClr>
                <a:schemeClr val="accent1"/>
              </a:buClr>
              <a:buSzPts val="1800"/>
              <a:buFont typeface="Arial"/>
              <a:buChar char="•"/>
              <a:defRPr b="0" i="0" sz="1800" u="none" cap="none" strike="noStrike">
                <a:solidFill>
                  <a:schemeClr val="dk1"/>
                </a:solidFill>
                <a:latin typeface="Cabin"/>
                <a:ea typeface="Cabin"/>
                <a:cs typeface="Cabin"/>
                <a:sym typeface="Cabin"/>
              </a:defRPr>
            </a:lvl2pPr>
            <a:lvl3pPr indent="-330200" lvl="2" marL="1371600" marR="0" rtl="0" algn="l">
              <a:lnSpc>
                <a:spcPct val="120000"/>
              </a:lnSpc>
              <a:spcBef>
                <a:spcPts val="500"/>
              </a:spcBef>
              <a:spcAft>
                <a:spcPts val="0"/>
              </a:spcAft>
              <a:buClr>
                <a:schemeClr val="accent1"/>
              </a:buClr>
              <a:buSzPts val="1600"/>
              <a:buFont typeface="Arial"/>
              <a:buChar char="•"/>
              <a:defRPr b="0" i="0" sz="1600" u="none" cap="none" strike="noStrike">
                <a:solidFill>
                  <a:schemeClr val="dk1"/>
                </a:solidFill>
                <a:latin typeface="Cabin"/>
                <a:ea typeface="Cabin"/>
                <a:cs typeface="Cabin"/>
                <a:sym typeface="Cabin"/>
              </a:defRPr>
            </a:lvl3pPr>
            <a:lvl4pPr indent="-317500" lvl="3" marL="1828800" marR="0" rtl="0" algn="l">
              <a:lnSpc>
                <a:spcPct val="120000"/>
              </a:lnSpc>
              <a:spcBef>
                <a:spcPts val="500"/>
              </a:spcBef>
              <a:spcAft>
                <a:spcPts val="0"/>
              </a:spcAft>
              <a:buClr>
                <a:schemeClr val="accent1"/>
              </a:buClr>
              <a:buSzPts val="1400"/>
              <a:buFont typeface="Arial"/>
              <a:buChar char="•"/>
              <a:defRPr b="0" i="0" sz="1400" u="none" cap="none" strike="noStrike">
                <a:solidFill>
                  <a:schemeClr val="dk1"/>
                </a:solidFill>
                <a:latin typeface="Cabin"/>
                <a:ea typeface="Cabin"/>
                <a:cs typeface="Cabin"/>
                <a:sym typeface="Cabin"/>
              </a:defRPr>
            </a:lvl4pPr>
            <a:lvl5pPr indent="-304800" lvl="4" marL="22860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5pPr>
            <a:lvl6pPr indent="-304800" lvl="5" marL="27432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6pPr>
            <a:lvl7pPr indent="-304800" lvl="6" marL="32004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7pPr>
            <a:lvl8pPr indent="-304800" lvl="7" marL="36576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8pPr>
            <a:lvl9pPr indent="-304800" lvl="8" marL="41148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9pPr>
          </a:lstStyle>
          <a:p/>
        </p:txBody>
      </p:sp>
      <p:sp>
        <p:nvSpPr>
          <p:cNvPr id="61" name="Google Shape;61;p7"/>
          <p:cNvSpPr txBox="1"/>
          <p:nvPr>
            <p:ph idx="10" type="dt"/>
          </p:nvPr>
        </p:nvSpPr>
        <p:spPr>
          <a:xfrm>
            <a:off x="7554138" y="330370"/>
            <a:ext cx="3500715" cy="309201"/>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1000">
                <a:solidFill>
                  <a:srgbClr val="888888"/>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62" name="Google Shape;62;p7"/>
          <p:cNvSpPr txBox="1"/>
          <p:nvPr>
            <p:ph idx="11" type="ftr"/>
          </p:nvPr>
        </p:nvSpPr>
        <p:spPr>
          <a:xfrm>
            <a:off x="1451579" y="329307"/>
            <a:ext cx="5938836" cy="309201"/>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000">
                <a:solidFill>
                  <a:srgbClr val="888888"/>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63" name="Google Shape;63;p7"/>
          <p:cNvSpPr txBox="1"/>
          <p:nvPr>
            <p:ph idx="12" type="sldNum"/>
          </p:nvPr>
        </p:nvSpPr>
        <p:spPr>
          <a:xfrm>
            <a:off x="480060" y="798973"/>
            <a:ext cx="811019" cy="503578"/>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sz="2800">
                <a:solidFill>
                  <a:schemeClr val="accent1"/>
                </a:solidFill>
                <a:latin typeface="Cabin"/>
                <a:ea typeface="Cabin"/>
                <a:cs typeface="Cabin"/>
                <a:sym typeface="Cabin"/>
              </a:defRPr>
            </a:lvl1pPr>
            <a:lvl2pPr indent="0" lvl="1" marL="0" marR="0" rtl="0" algn="r">
              <a:spcBef>
                <a:spcPts val="0"/>
              </a:spcBef>
              <a:buNone/>
              <a:defRPr sz="2800">
                <a:solidFill>
                  <a:schemeClr val="accent1"/>
                </a:solidFill>
                <a:latin typeface="Cabin"/>
                <a:ea typeface="Cabin"/>
                <a:cs typeface="Cabin"/>
                <a:sym typeface="Cabin"/>
              </a:defRPr>
            </a:lvl2pPr>
            <a:lvl3pPr indent="0" lvl="2" marL="0" marR="0" rtl="0" algn="r">
              <a:spcBef>
                <a:spcPts val="0"/>
              </a:spcBef>
              <a:buNone/>
              <a:defRPr sz="2800">
                <a:solidFill>
                  <a:schemeClr val="accent1"/>
                </a:solidFill>
                <a:latin typeface="Cabin"/>
                <a:ea typeface="Cabin"/>
                <a:cs typeface="Cabin"/>
                <a:sym typeface="Cabin"/>
              </a:defRPr>
            </a:lvl3pPr>
            <a:lvl4pPr indent="0" lvl="3" marL="0" marR="0" rtl="0" algn="r">
              <a:spcBef>
                <a:spcPts val="0"/>
              </a:spcBef>
              <a:buNone/>
              <a:defRPr sz="2800">
                <a:solidFill>
                  <a:schemeClr val="accent1"/>
                </a:solidFill>
                <a:latin typeface="Cabin"/>
                <a:ea typeface="Cabin"/>
                <a:cs typeface="Cabin"/>
                <a:sym typeface="Cabin"/>
              </a:defRPr>
            </a:lvl4pPr>
            <a:lvl5pPr indent="0" lvl="4" marL="0" marR="0" rtl="0" algn="r">
              <a:spcBef>
                <a:spcPts val="0"/>
              </a:spcBef>
              <a:buNone/>
              <a:defRPr sz="2800">
                <a:solidFill>
                  <a:schemeClr val="accent1"/>
                </a:solidFill>
                <a:latin typeface="Cabin"/>
                <a:ea typeface="Cabin"/>
                <a:cs typeface="Cabin"/>
                <a:sym typeface="Cabin"/>
              </a:defRPr>
            </a:lvl5pPr>
            <a:lvl6pPr indent="0" lvl="5" marL="0" marR="0" rtl="0" algn="r">
              <a:spcBef>
                <a:spcPts val="0"/>
              </a:spcBef>
              <a:buNone/>
              <a:defRPr sz="2800">
                <a:solidFill>
                  <a:schemeClr val="accent1"/>
                </a:solidFill>
                <a:latin typeface="Cabin"/>
                <a:ea typeface="Cabin"/>
                <a:cs typeface="Cabin"/>
                <a:sym typeface="Cabin"/>
              </a:defRPr>
            </a:lvl6pPr>
            <a:lvl7pPr indent="0" lvl="6" marL="0" marR="0" rtl="0" algn="r">
              <a:spcBef>
                <a:spcPts val="0"/>
              </a:spcBef>
              <a:buNone/>
              <a:defRPr sz="2800">
                <a:solidFill>
                  <a:schemeClr val="accent1"/>
                </a:solidFill>
                <a:latin typeface="Cabin"/>
                <a:ea typeface="Cabin"/>
                <a:cs typeface="Cabin"/>
                <a:sym typeface="Cabin"/>
              </a:defRPr>
            </a:lvl7pPr>
            <a:lvl8pPr indent="0" lvl="7" marL="0" marR="0" rtl="0" algn="r">
              <a:spcBef>
                <a:spcPts val="0"/>
              </a:spcBef>
              <a:buNone/>
              <a:defRPr sz="2800">
                <a:solidFill>
                  <a:schemeClr val="accent1"/>
                </a:solidFill>
                <a:latin typeface="Cabin"/>
                <a:ea typeface="Cabin"/>
                <a:cs typeface="Cabin"/>
                <a:sym typeface="Cabin"/>
              </a:defRPr>
            </a:lvl8pPr>
            <a:lvl9pPr indent="0" lvl="8" marL="0" marR="0" rtl="0" algn="r">
              <a:spcBef>
                <a:spcPts val="0"/>
              </a:spcBef>
              <a:buNone/>
              <a:defRPr sz="2800">
                <a:solidFill>
                  <a:schemeClr val="accent1"/>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en-US"/>
              <a:t>‹#›</a:t>
            </a:fld>
            <a:endParaRPr/>
          </a:p>
        </p:txBody>
      </p:sp>
      <p:cxnSp>
        <p:nvCxnSpPr>
          <p:cNvPr id="64" name="Google Shape;64;p7"/>
          <p:cNvCxnSpPr/>
          <p:nvPr/>
        </p:nvCxnSpPr>
        <p:spPr>
          <a:xfrm>
            <a:off x="1453896" y="1847088"/>
            <a:ext cx="9607522"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65" name="Shape 65"/>
        <p:cNvGrpSpPr/>
        <p:nvPr/>
      </p:nvGrpSpPr>
      <p:grpSpPr>
        <a:xfrm>
          <a:off x="0" y="0"/>
          <a:ext cx="0" cy="0"/>
          <a:chOff x="0" y="0"/>
          <a:chExt cx="0" cy="0"/>
        </a:xfrm>
      </p:grpSpPr>
      <p:sp>
        <p:nvSpPr>
          <p:cNvPr id="66" name="Google Shape;66;p8"/>
          <p:cNvSpPr txBox="1"/>
          <p:nvPr>
            <p:ph type="ctrTitle"/>
          </p:nvPr>
        </p:nvSpPr>
        <p:spPr>
          <a:xfrm>
            <a:off x="2417779" y="802298"/>
            <a:ext cx="8637073" cy="2541431"/>
          </a:xfrm>
          <a:prstGeom prst="rect">
            <a:avLst/>
          </a:prstGeom>
          <a:noFill/>
          <a:ln>
            <a:noFill/>
          </a:ln>
        </p:spPr>
        <p:txBody>
          <a:bodyPr anchorCtr="0" anchor="b" bIns="0" lIns="91425" spcFirstLastPara="1" rIns="91425" wrap="square" tIns="45700"/>
          <a:lstStyle>
            <a:lvl1pPr lvl="0" marR="0" rtl="0" algn="l">
              <a:lnSpc>
                <a:spcPct val="90000"/>
              </a:lnSpc>
              <a:spcBef>
                <a:spcPts val="0"/>
              </a:spcBef>
              <a:spcAft>
                <a:spcPts val="0"/>
              </a:spcAft>
              <a:buClr>
                <a:schemeClr val="dk1"/>
              </a:buClr>
              <a:buSzPts val="6600"/>
              <a:buFont typeface="Cabin"/>
              <a:buNone/>
              <a:defRPr b="0" i="0" sz="6600" u="none" cap="none" strike="noStrike">
                <a:solidFill>
                  <a:schemeClr val="dk1"/>
                </a:solidFill>
                <a:latin typeface="Cabin"/>
                <a:ea typeface="Cabin"/>
                <a:cs typeface="Cabin"/>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7" name="Google Shape;67;p8"/>
          <p:cNvSpPr txBox="1"/>
          <p:nvPr>
            <p:ph idx="1" type="subTitle"/>
          </p:nvPr>
        </p:nvSpPr>
        <p:spPr>
          <a:xfrm>
            <a:off x="2417780" y="3531204"/>
            <a:ext cx="8637072" cy="977621"/>
          </a:xfrm>
          <a:prstGeom prst="rect">
            <a:avLst/>
          </a:prstGeom>
          <a:noFill/>
          <a:ln>
            <a:noFill/>
          </a:ln>
        </p:spPr>
        <p:txBody>
          <a:bodyPr anchorCtr="0" anchor="t" bIns="91425" lIns="91425" spcFirstLastPara="1" rIns="91425" wrap="square" tIns="91425"/>
          <a:lstStyle>
            <a:lvl1pPr lvl="0" marR="0" rtl="0" algn="l">
              <a:lnSpc>
                <a:spcPct val="120000"/>
              </a:lnSpc>
              <a:spcBef>
                <a:spcPts val="1000"/>
              </a:spcBef>
              <a:spcAft>
                <a:spcPts val="0"/>
              </a:spcAft>
              <a:buClr>
                <a:schemeClr val="accent1"/>
              </a:buClr>
              <a:buSzPts val="1800"/>
              <a:buFont typeface="Arial"/>
              <a:buNone/>
              <a:defRPr b="0" i="0" sz="1800" u="none" cap="none" strike="noStrike">
                <a:solidFill>
                  <a:schemeClr val="dk1"/>
                </a:solidFill>
                <a:latin typeface="Cabin"/>
                <a:ea typeface="Cabin"/>
                <a:cs typeface="Cabin"/>
                <a:sym typeface="Cabin"/>
              </a:defRPr>
            </a:lvl1pPr>
            <a:lvl2pPr lvl="1" marR="0" rtl="0" algn="ctr">
              <a:lnSpc>
                <a:spcPct val="120000"/>
              </a:lnSpc>
              <a:spcBef>
                <a:spcPts val="500"/>
              </a:spcBef>
              <a:spcAft>
                <a:spcPts val="0"/>
              </a:spcAft>
              <a:buClr>
                <a:schemeClr val="accent1"/>
              </a:buClr>
              <a:buSzPts val="1800"/>
              <a:buFont typeface="Arial"/>
              <a:buNone/>
              <a:defRPr b="0" i="0" sz="1800" u="none" cap="none" strike="noStrike">
                <a:solidFill>
                  <a:schemeClr val="dk1"/>
                </a:solidFill>
                <a:latin typeface="Cabin"/>
                <a:ea typeface="Cabin"/>
                <a:cs typeface="Cabin"/>
                <a:sym typeface="Cabin"/>
              </a:defRPr>
            </a:lvl2pPr>
            <a:lvl3pPr lvl="2" marR="0" rtl="0" algn="ctr">
              <a:lnSpc>
                <a:spcPct val="120000"/>
              </a:lnSpc>
              <a:spcBef>
                <a:spcPts val="500"/>
              </a:spcBef>
              <a:spcAft>
                <a:spcPts val="0"/>
              </a:spcAft>
              <a:buClr>
                <a:schemeClr val="accent1"/>
              </a:buClr>
              <a:buSzPts val="1800"/>
              <a:buFont typeface="Arial"/>
              <a:buNone/>
              <a:defRPr b="0" i="0" sz="1800" u="none" cap="none" strike="noStrike">
                <a:solidFill>
                  <a:schemeClr val="dk1"/>
                </a:solidFill>
                <a:latin typeface="Cabin"/>
                <a:ea typeface="Cabin"/>
                <a:cs typeface="Cabin"/>
                <a:sym typeface="Cabin"/>
              </a:defRPr>
            </a:lvl3pPr>
            <a:lvl4pPr lvl="3" marR="0" rtl="0" algn="ctr">
              <a:lnSpc>
                <a:spcPct val="120000"/>
              </a:lnSpc>
              <a:spcBef>
                <a:spcPts val="500"/>
              </a:spcBef>
              <a:spcAft>
                <a:spcPts val="0"/>
              </a:spcAft>
              <a:buClr>
                <a:schemeClr val="accent1"/>
              </a:buClr>
              <a:buSzPts val="1600"/>
              <a:buFont typeface="Arial"/>
              <a:buNone/>
              <a:defRPr b="0" i="0" sz="1600" u="none" cap="none" strike="noStrike">
                <a:solidFill>
                  <a:schemeClr val="dk1"/>
                </a:solidFill>
                <a:latin typeface="Cabin"/>
                <a:ea typeface="Cabin"/>
                <a:cs typeface="Cabin"/>
                <a:sym typeface="Cabin"/>
              </a:defRPr>
            </a:lvl4pPr>
            <a:lvl5pPr lvl="4" marR="0" rtl="0" algn="ctr">
              <a:lnSpc>
                <a:spcPct val="120000"/>
              </a:lnSpc>
              <a:spcBef>
                <a:spcPts val="500"/>
              </a:spcBef>
              <a:spcAft>
                <a:spcPts val="0"/>
              </a:spcAft>
              <a:buClr>
                <a:schemeClr val="accent1"/>
              </a:buClr>
              <a:buSzPts val="1600"/>
              <a:buFont typeface="Arial"/>
              <a:buNone/>
              <a:defRPr b="0" i="0" sz="1600" u="none" cap="none" strike="noStrike">
                <a:solidFill>
                  <a:schemeClr val="dk1"/>
                </a:solidFill>
                <a:latin typeface="Cabin"/>
                <a:ea typeface="Cabin"/>
                <a:cs typeface="Cabin"/>
                <a:sym typeface="Cabin"/>
              </a:defRPr>
            </a:lvl5pPr>
            <a:lvl6pPr lvl="5" marR="0" rtl="0" algn="ctr">
              <a:lnSpc>
                <a:spcPct val="120000"/>
              </a:lnSpc>
              <a:spcBef>
                <a:spcPts val="500"/>
              </a:spcBef>
              <a:spcAft>
                <a:spcPts val="0"/>
              </a:spcAft>
              <a:buClr>
                <a:schemeClr val="accent1"/>
              </a:buClr>
              <a:buSzPts val="1600"/>
              <a:buFont typeface="Arial"/>
              <a:buNone/>
              <a:defRPr b="0" i="0" sz="1600" u="none" cap="none" strike="noStrike">
                <a:solidFill>
                  <a:schemeClr val="dk1"/>
                </a:solidFill>
                <a:latin typeface="Cabin"/>
                <a:ea typeface="Cabin"/>
                <a:cs typeface="Cabin"/>
                <a:sym typeface="Cabin"/>
              </a:defRPr>
            </a:lvl6pPr>
            <a:lvl7pPr lvl="6" marR="0" rtl="0" algn="ctr">
              <a:lnSpc>
                <a:spcPct val="120000"/>
              </a:lnSpc>
              <a:spcBef>
                <a:spcPts val="500"/>
              </a:spcBef>
              <a:spcAft>
                <a:spcPts val="0"/>
              </a:spcAft>
              <a:buClr>
                <a:schemeClr val="accent1"/>
              </a:buClr>
              <a:buSzPts val="1600"/>
              <a:buFont typeface="Arial"/>
              <a:buNone/>
              <a:defRPr b="0" i="0" sz="1600" u="none" cap="none" strike="noStrike">
                <a:solidFill>
                  <a:schemeClr val="dk1"/>
                </a:solidFill>
                <a:latin typeface="Cabin"/>
                <a:ea typeface="Cabin"/>
                <a:cs typeface="Cabin"/>
                <a:sym typeface="Cabin"/>
              </a:defRPr>
            </a:lvl7pPr>
            <a:lvl8pPr lvl="7" marR="0" rtl="0" algn="ctr">
              <a:lnSpc>
                <a:spcPct val="120000"/>
              </a:lnSpc>
              <a:spcBef>
                <a:spcPts val="500"/>
              </a:spcBef>
              <a:spcAft>
                <a:spcPts val="0"/>
              </a:spcAft>
              <a:buClr>
                <a:schemeClr val="accent1"/>
              </a:buClr>
              <a:buSzPts val="1600"/>
              <a:buFont typeface="Arial"/>
              <a:buNone/>
              <a:defRPr b="0" i="0" sz="1600" u="none" cap="none" strike="noStrike">
                <a:solidFill>
                  <a:schemeClr val="dk1"/>
                </a:solidFill>
                <a:latin typeface="Cabin"/>
                <a:ea typeface="Cabin"/>
                <a:cs typeface="Cabin"/>
                <a:sym typeface="Cabin"/>
              </a:defRPr>
            </a:lvl8pPr>
            <a:lvl9pPr lvl="8" marR="0" rtl="0" algn="ctr">
              <a:lnSpc>
                <a:spcPct val="120000"/>
              </a:lnSpc>
              <a:spcBef>
                <a:spcPts val="500"/>
              </a:spcBef>
              <a:spcAft>
                <a:spcPts val="0"/>
              </a:spcAft>
              <a:buClr>
                <a:schemeClr val="accent1"/>
              </a:buClr>
              <a:buSzPts val="1600"/>
              <a:buFont typeface="Arial"/>
              <a:buNone/>
              <a:defRPr b="0" i="0" sz="1600" u="none" cap="none" strike="noStrike">
                <a:solidFill>
                  <a:schemeClr val="dk1"/>
                </a:solidFill>
                <a:latin typeface="Cabin"/>
                <a:ea typeface="Cabin"/>
                <a:cs typeface="Cabin"/>
                <a:sym typeface="Cabin"/>
              </a:defRPr>
            </a:lvl9pPr>
          </a:lstStyle>
          <a:p/>
        </p:txBody>
      </p:sp>
      <p:sp>
        <p:nvSpPr>
          <p:cNvPr id="68" name="Google Shape;68;p8"/>
          <p:cNvSpPr txBox="1"/>
          <p:nvPr>
            <p:ph idx="10" type="dt"/>
          </p:nvPr>
        </p:nvSpPr>
        <p:spPr>
          <a:xfrm>
            <a:off x="7554138" y="330370"/>
            <a:ext cx="3500715" cy="309201"/>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1000">
                <a:solidFill>
                  <a:srgbClr val="888888"/>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69" name="Google Shape;69;p8"/>
          <p:cNvSpPr txBox="1"/>
          <p:nvPr>
            <p:ph idx="11" type="ftr"/>
          </p:nvPr>
        </p:nvSpPr>
        <p:spPr>
          <a:xfrm>
            <a:off x="2416500" y="329307"/>
            <a:ext cx="4973915" cy="309201"/>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000">
                <a:solidFill>
                  <a:srgbClr val="888888"/>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70" name="Google Shape;70;p8"/>
          <p:cNvSpPr txBox="1"/>
          <p:nvPr>
            <p:ph idx="12" type="sldNum"/>
          </p:nvPr>
        </p:nvSpPr>
        <p:spPr>
          <a:xfrm>
            <a:off x="1437664" y="798973"/>
            <a:ext cx="811019" cy="503578"/>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sz="2800">
                <a:solidFill>
                  <a:schemeClr val="accent1"/>
                </a:solidFill>
                <a:latin typeface="Cabin"/>
                <a:ea typeface="Cabin"/>
                <a:cs typeface="Cabin"/>
                <a:sym typeface="Cabin"/>
              </a:defRPr>
            </a:lvl1pPr>
            <a:lvl2pPr indent="0" lvl="1" marL="0" marR="0" rtl="0" algn="r">
              <a:spcBef>
                <a:spcPts val="0"/>
              </a:spcBef>
              <a:buNone/>
              <a:defRPr sz="2800">
                <a:solidFill>
                  <a:schemeClr val="accent1"/>
                </a:solidFill>
                <a:latin typeface="Cabin"/>
                <a:ea typeface="Cabin"/>
                <a:cs typeface="Cabin"/>
                <a:sym typeface="Cabin"/>
              </a:defRPr>
            </a:lvl2pPr>
            <a:lvl3pPr indent="0" lvl="2" marL="0" marR="0" rtl="0" algn="r">
              <a:spcBef>
                <a:spcPts val="0"/>
              </a:spcBef>
              <a:buNone/>
              <a:defRPr sz="2800">
                <a:solidFill>
                  <a:schemeClr val="accent1"/>
                </a:solidFill>
                <a:latin typeface="Cabin"/>
                <a:ea typeface="Cabin"/>
                <a:cs typeface="Cabin"/>
                <a:sym typeface="Cabin"/>
              </a:defRPr>
            </a:lvl3pPr>
            <a:lvl4pPr indent="0" lvl="3" marL="0" marR="0" rtl="0" algn="r">
              <a:spcBef>
                <a:spcPts val="0"/>
              </a:spcBef>
              <a:buNone/>
              <a:defRPr sz="2800">
                <a:solidFill>
                  <a:schemeClr val="accent1"/>
                </a:solidFill>
                <a:latin typeface="Cabin"/>
                <a:ea typeface="Cabin"/>
                <a:cs typeface="Cabin"/>
                <a:sym typeface="Cabin"/>
              </a:defRPr>
            </a:lvl4pPr>
            <a:lvl5pPr indent="0" lvl="4" marL="0" marR="0" rtl="0" algn="r">
              <a:spcBef>
                <a:spcPts val="0"/>
              </a:spcBef>
              <a:buNone/>
              <a:defRPr sz="2800">
                <a:solidFill>
                  <a:schemeClr val="accent1"/>
                </a:solidFill>
                <a:latin typeface="Cabin"/>
                <a:ea typeface="Cabin"/>
                <a:cs typeface="Cabin"/>
                <a:sym typeface="Cabin"/>
              </a:defRPr>
            </a:lvl5pPr>
            <a:lvl6pPr indent="0" lvl="5" marL="0" marR="0" rtl="0" algn="r">
              <a:spcBef>
                <a:spcPts val="0"/>
              </a:spcBef>
              <a:buNone/>
              <a:defRPr sz="2800">
                <a:solidFill>
                  <a:schemeClr val="accent1"/>
                </a:solidFill>
                <a:latin typeface="Cabin"/>
                <a:ea typeface="Cabin"/>
                <a:cs typeface="Cabin"/>
                <a:sym typeface="Cabin"/>
              </a:defRPr>
            </a:lvl6pPr>
            <a:lvl7pPr indent="0" lvl="6" marL="0" marR="0" rtl="0" algn="r">
              <a:spcBef>
                <a:spcPts val="0"/>
              </a:spcBef>
              <a:buNone/>
              <a:defRPr sz="2800">
                <a:solidFill>
                  <a:schemeClr val="accent1"/>
                </a:solidFill>
                <a:latin typeface="Cabin"/>
                <a:ea typeface="Cabin"/>
                <a:cs typeface="Cabin"/>
                <a:sym typeface="Cabin"/>
              </a:defRPr>
            </a:lvl7pPr>
            <a:lvl8pPr indent="0" lvl="7" marL="0" marR="0" rtl="0" algn="r">
              <a:spcBef>
                <a:spcPts val="0"/>
              </a:spcBef>
              <a:buNone/>
              <a:defRPr sz="2800">
                <a:solidFill>
                  <a:schemeClr val="accent1"/>
                </a:solidFill>
                <a:latin typeface="Cabin"/>
                <a:ea typeface="Cabin"/>
                <a:cs typeface="Cabin"/>
                <a:sym typeface="Cabin"/>
              </a:defRPr>
            </a:lvl8pPr>
            <a:lvl9pPr indent="0" lvl="8" marL="0" marR="0" rtl="0" algn="r">
              <a:spcBef>
                <a:spcPts val="0"/>
              </a:spcBef>
              <a:buNone/>
              <a:defRPr sz="2800">
                <a:solidFill>
                  <a:schemeClr val="accent1"/>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en-US"/>
              <a:t>‹#›</a:t>
            </a:fld>
            <a:endParaRPr/>
          </a:p>
        </p:txBody>
      </p:sp>
      <p:cxnSp>
        <p:nvCxnSpPr>
          <p:cNvPr id="71" name="Google Shape;71;p8"/>
          <p:cNvCxnSpPr/>
          <p:nvPr/>
        </p:nvCxnSpPr>
        <p:spPr>
          <a:xfrm>
            <a:off x="2417780" y="3528542"/>
            <a:ext cx="8637072"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72" name="Shape 72"/>
        <p:cNvGrpSpPr/>
        <p:nvPr/>
      </p:nvGrpSpPr>
      <p:grpSpPr>
        <a:xfrm>
          <a:off x="0" y="0"/>
          <a:ext cx="0" cy="0"/>
          <a:chOff x="0" y="0"/>
          <a:chExt cx="0" cy="0"/>
        </a:xfrm>
      </p:grpSpPr>
      <p:sp>
        <p:nvSpPr>
          <p:cNvPr id="73" name="Google Shape;73;p9"/>
          <p:cNvSpPr txBox="1"/>
          <p:nvPr>
            <p:ph type="title"/>
          </p:nvPr>
        </p:nvSpPr>
        <p:spPr>
          <a:xfrm>
            <a:off x="1451579" y="804519"/>
            <a:ext cx="9603275" cy="1049235"/>
          </a:xfrm>
          <a:prstGeom prst="rect">
            <a:avLst/>
          </a:prstGeom>
          <a:noFill/>
          <a:ln>
            <a:noFill/>
          </a:ln>
        </p:spPr>
        <p:txBody>
          <a:bodyPr anchorCtr="0" anchor="t" bIns="45700" lIns="91425" spcFirstLastPara="1" rIns="91425" wrap="square" tIns="45700"/>
          <a:lstStyle>
            <a:lvl1pPr lvl="0" marR="0" rtl="0" algn="l">
              <a:lnSpc>
                <a:spcPct val="90000"/>
              </a:lnSpc>
              <a:spcBef>
                <a:spcPts val="0"/>
              </a:spcBef>
              <a:spcAft>
                <a:spcPts val="0"/>
              </a:spcAft>
              <a:buClr>
                <a:schemeClr val="dk1"/>
              </a:buClr>
              <a:buSzPts val="3200"/>
              <a:buFont typeface="Cabin"/>
              <a:buNone/>
              <a:defRPr b="0" i="0" sz="3200" u="none" cap="none" strike="noStrike">
                <a:solidFill>
                  <a:schemeClr val="dk1"/>
                </a:solidFill>
                <a:latin typeface="Cabin"/>
                <a:ea typeface="Cabin"/>
                <a:cs typeface="Cabin"/>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4" name="Google Shape;74;p9"/>
          <p:cNvSpPr txBox="1"/>
          <p:nvPr>
            <p:ph idx="10" type="dt"/>
          </p:nvPr>
        </p:nvSpPr>
        <p:spPr>
          <a:xfrm>
            <a:off x="7554138" y="330370"/>
            <a:ext cx="3500715" cy="309201"/>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1000">
                <a:solidFill>
                  <a:srgbClr val="888888"/>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75" name="Google Shape;75;p9"/>
          <p:cNvSpPr txBox="1"/>
          <p:nvPr>
            <p:ph idx="11" type="ftr"/>
          </p:nvPr>
        </p:nvSpPr>
        <p:spPr>
          <a:xfrm>
            <a:off x="1451579" y="329307"/>
            <a:ext cx="5938836" cy="309201"/>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000">
                <a:solidFill>
                  <a:srgbClr val="888888"/>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76" name="Google Shape;76;p9"/>
          <p:cNvSpPr txBox="1"/>
          <p:nvPr>
            <p:ph idx="12" type="sldNum"/>
          </p:nvPr>
        </p:nvSpPr>
        <p:spPr>
          <a:xfrm>
            <a:off x="480060" y="798973"/>
            <a:ext cx="811019" cy="503578"/>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sz="2800">
                <a:solidFill>
                  <a:schemeClr val="accent1"/>
                </a:solidFill>
                <a:latin typeface="Cabin"/>
                <a:ea typeface="Cabin"/>
                <a:cs typeface="Cabin"/>
                <a:sym typeface="Cabin"/>
              </a:defRPr>
            </a:lvl1pPr>
            <a:lvl2pPr indent="0" lvl="1" marL="0" marR="0" rtl="0" algn="r">
              <a:spcBef>
                <a:spcPts val="0"/>
              </a:spcBef>
              <a:buNone/>
              <a:defRPr sz="2800">
                <a:solidFill>
                  <a:schemeClr val="accent1"/>
                </a:solidFill>
                <a:latin typeface="Cabin"/>
                <a:ea typeface="Cabin"/>
                <a:cs typeface="Cabin"/>
                <a:sym typeface="Cabin"/>
              </a:defRPr>
            </a:lvl2pPr>
            <a:lvl3pPr indent="0" lvl="2" marL="0" marR="0" rtl="0" algn="r">
              <a:spcBef>
                <a:spcPts val="0"/>
              </a:spcBef>
              <a:buNone/>
              <a:defRPr sz="2800">
                <a:solidFill>
                  <a:schemeClr val="accent1"/>
                </a:solidFill>
                <a:latin typeface="Cabin"/>
                <a:ea typeface="Cabin"/>
                <a:cs typeface="Cabin"/>
                <a:sym typeface="Cabin"/>
              </a:defRPr>
            </a:lvl3pPr>
            <a:lvl4pPr indent="0" lvl="3" marL="0" marR="0" rtl="0" algn="r">
              <a:spcBef>
                <a:spcPts val="0"/>
              </a:spcBef>
              <a:buNone/>
              <a:defRPr sz="2800">
                <a:solidFill>
                  <a:schemeClr val="accent1"/>
                </a:solidFill>
                <a:latin typeface="Cabin"/>
                <a:ea typeface="Cabin"/>
                <a:cs typeface="Cabin"/>
                <a:sym typeface="Cabin"/>
              </a:defRPr>
            </a:lvl4pPr>
            <a:lvl5pPr indent="0" lvl="4" marL="0" marR="0" rtl="0" algn="r">
              <a:spcBef>
                <a:spcPts val="0"/>
              </a:spcBef>
              <a:buNone/>
              <a:defRPr sz="2800">
                <a:solidFill>
                  <a:schemeClr val="accent1"/>
                </a:solidFill>
                <a:latin typeface="Cabin"/>
                <a:ea typeface="Cabin"/>
                <a:cs typeface="Cabin"/>
                <a:sym typeface="Cabin"/>
              </a:defRPr>
            </a:lvl5pPr>
            <a:lvl6pPr indent="0" lvl="5" marL="0" marR="0" rtl="0" algn="r">
              <a:spcBef>
                <a:spcPts val="0"/>
              </a:spcBef>
              <a:buNone/>
              <a:defRPr sz="2800">
                <a:solidFill>
                  <a:schemeClr val="accent1"/>
                </a:solidFill>
                <a:latin typeface="Cabin"/>
                <a:ea typeface="Cabin"/>
                <a:cs typeface="Cabin"/>
                <a:sym typeface="Cabin"/>
              </a:defRPr>
            </a:lvl6pPr>
            <a:lvl7pPr indent="0" lvl="6" marL="0" marR="0" rtl="0" algn="r">
              <a:spcBef>
                <a:spcPts val="0"/>
              </a:spcBef>
              <a:buNone/>
              <a:defRPr sz="2800">
                <a:solidFill>
                  <a:schemeClr val="accent1"/>
                </a:solidFill>
                <a:latin typeface="Cabin"/>
                <a:ea typeface="Cabin"/>
                <a:cs typeface="Cabin"/>
                <a:sym typeface="Cabin"/>
              </a:defRPr>
            </a:lvl7pPr>
            <a:lvl8pPr indent="0" lvl="7" marL="0" marR="0" rtl="0" algn="r">
              <a:spcBef>
                <a:spcPts val="0"/>
              </a:spcBef>
              <a:buNone/>
              <a:defRPr sz="2800">
                <a:solidFill>
                  <a:schemeClr val="accent1"/>
                </a:solidFill>
                <a:latin typeface="Cabin"/>
                <a:ea typeface="Cabin"/>
                <a:cs typeface="Cabin"/>
                <a:sym typeface="Cabin"/>
              </a:defRPr>
            </a:lvl8pPr>
            <a:lvl9pPr indent="0" lvl="8" marL="0" marR="0" rtl="0" algn="r">
              <a:spcBef>
                <a:spcPts val="0"/>
              </a:spcBef>
              <a:buNone/>
              <a:defRPr sz="2800">
                <a:solidFill>
                  <a:schemeClr val="accent1"/>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en-US"/>
              <a:t>‹#›</a:t>
            </a:fld>
            <a:endParaRPr/>
          </a:p>
        </p:txBody>
      </p:sp>
      <p:cxnSp>
        <p:nvCxnSpPr>
          <p:cNvPr id="77" name="Google Shape;77;p9"/>
          <p:cNvCxnSpPr/>
          <p:nvPr/>
        </p:nvCxnSpPr>
        <p:spPr>
          <a:xfrm>
            <a:off x="1453896" y="1847088"/>
            <a:ext cx="9607522"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78" name="Shape 78"/>
        <p:cNvGrpSpPr/>
        <p:nvPr/>
      </p:nvGrpSpPr>
      <p:grpSpPr>
        <a:xfrm>
          <a:off x="0" y="0"/>
          <a:ext cx="0" cy="0"/>
          <a:chOff x="0" y="0"/>
          <a:chExt cx="0" cy="0"/>
        </a:xfrm>
      </p:grpSpPr>
      <p:sp>
        <p:nvSpPr>
          <p:cNvPr id="79" name="Google Shape;79;p10"/>
          <p:cNvSpPr txBox="1"/>
          <p:nvPr>
            <p:ph type="title"/>
          </p:nvPr>
        </p:nvSpPr>
        <p:spPr>
          <a:xfrm>
            <a:off x="1444671" y="798973"/>
            <a:ext cx="3273099" cy="2247117"/>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chemeClr val="dk1"/>
              </a:buClr>
              <a:buSzPts val="2400"/>
              <a:buFont typeface="Cabin"/>
              <a:buNone/>
              <a:defRPr b="0" i="0" sz="2400" u="none" cap="none" strike="noStrike">
                <a:solidFill>
                  <a:schemeClr val="dk1"/>
                </a:solidFill>
                <a:latin typeface="Cabin"/>
                <a:ea typeface="Cabin"/>
                <a:cs typeface="Cabin"/>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0" name="Google Shape;80;p10"/>
          <p:cNvSpPr txBox="1"/>
          <p:nvPr>
            <p:ph idx="1" type="body"/>
          </p:nvPr>
        </p:nvSpPr>
        <p:spPr>
          <a:xfrm>
            <a:off x="5043714" y="798974"/>
            <a:ext cx="6012470" cy="4658826"/>
          </a:xfrm>
          <a:prstGeom prst="rect">
            <a:avLst/>
          </a:prstGeom>
          <a:noFill/>
          <a:ln>
            <a:noFill/>
          </a:ln>
        </p:spPr>
        <p:txBody>
          <a:bodyPr anchorCtr="0" anchor="ctr" bIns="45700" lIns="91425" spcFirstLastPara="1" rIns="91425" wrap="square" tIns="45700"/>
          <a:lstStyle>
            <a:lvl1pPr indent="-355600" lvl="0" marL="457200" marR="0" rtl="0" algn="l">
              <a:lnSpc>
                <a:spcPct val="120000"/>
              </a:lnSpc>
              <a:spcBef>
                <a:spcPts val="1000"/>
              </a:spcBef>
              <a:spcAft>
                <a:spcPts val="0"/>
              </a:spcAft>
              <a:buClr>
                <a:schemeClr val="accent1"/>
              </a:buClr>
              <a:buSzPts val="2000"/>
              <a:buFont typeface="Arial"/>
              <a:buChar char="•"/>
              <a:defRPr b="0" i="0" sz="2000" u="none" cap="none" strike="noStrike">
                <a:solidFill>
                  <a:schemeClr val="dk1"/>
                </a:solidFill>
                <a:latin typeface="Cabin"/>
                <a:ea typeface="Cabin"/>
                <a:cs typeface="Cabin"/>
                <a:sym typeface="Cabin"/>
              </a:defRPr>
            </a:lvl1pPr>
            <a:lvl2pPr indent="-342900" lvl="1" marL="914400" marR="0" rtl="0" algn="l">
              <a:lnSpc>
                <a:spcPct val="120000"/>
              </a:lnSpc>
              <a:spcBef>
                <a:spcPts val="500"/>
              </a:spcBef>
              <a:spcAft>
                <a:spcPts val="0"/>
              </a:spcAft>
              <a:buClr>
                <a:schemeClr val="accent1"/>
              </a:buClr>
              <a:buSzPts val="1800"/>
              <a:buFont typeface="Arial"/>
              <a:buChar char="•"/>
              <a:defRPr b="0" i="0" sz="1800" u="none" cap="none" strike="noStrike">
                <a:solidFill>
                  <a:schemeClr val="dk1"/>
                </a:solidFill>
                <a:latin typeface="Cabin"/>
                <a:ea typeface="Cabin"/>
                <a:cs typeface="Cabin"/>
                <a:sym typeface="Cabin"/>
              </a:defRPr>
            </a:lvl2pPr>
            <a:lvl3pPr indent="-330200" lvl="2" marL="1371600" marR="0" rtl="0" algn="l">
              <a:lnSpc>
                <a:spcPct val="120000"/>
              </a:lnSpc>
              <a:spcBef>
                <a:spcPts val="500"/>
              </a:spcBef>
              <a:spcAft>
                <a:spcPts val="0"/>
              </a:spcAft>
              <a:buClr>
                <a:schemeClr val="accent1"/>
              </a:buClr>
              <a:buSzPts val="1600"/>
              <a:buFont typeface="Arial"/>
              <a:buChar char="•"/>
              <a:defRPr b="0" i="0" sz="1600" u="none" cap="none" strike="noStrike">
                <a:solidFill>
                  <a:schemeClr val="dk1"/>
                </a:solidFill>
                <a:latin typeface="Cabin"/>
                <a:ea typeface="Cabin"/>
                <a:cs typeface="Cabin"/>
                <a:sym typeface="Cabin"/>
              </a:defRPr>
            </a:lvl3pPr>
            <a:lvl4pPr indent="-317500" lvl="3" marL="1828800" marR="0" rtl="0" algn="l">
              <a:lnSpc>
                <a:spcPct val="120000"/>
              </a:lnSpc>
              <a:spcBef>
                <a:spcPts val="500"/>
              </a:spcBef>
              <a:spcAft>
                <a:spcPts val="0"/>
              </a:spcAft>
              <a:buClr>
                <a:schemeClr val="accent1"/>
              </a:buClr>
              <a:buSzPts val="1400"/>
              <a:buFont typeface="Arial"/>
              <a:buChar char="•"/>
              <a:defRPr b="0" i="0" sz="1400" u="none" cap="none" strike="noStrike">
                <a:solidFill>
                  <a:schemeClr val="dk1"/>
                </a:solidFill>
                <a:latin typeface="Cabin"/>
                <a:ea typeface="Cabin"/>
                <a:cs typeface="Cabin"/>
                <a:sym typeface="Cabin"/>
              </a:defRPr>
            </a:lvl4pPr>
            <a:lvl5pPr indent="-304800" lvl="4" marL="22860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5pPr>
            <a:lvl6pPr indent="-304800" lvl="5" marL="27432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6pPr>
            <a:lvl7pPr indent="-304800" lvl="6" marL="32004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7pPr>
            <a:lvl8pPr indent="-304800" lvl="7" marL="36576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8pPr>
            <a:lvl9pPr indent="-304800" lvl="8" marL="41148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9pPr>
          </a:lstStyle>
          <a:p/>
        </p:txBody>
      </p:sp>
      <p:sp>
        <p:nvSpPr>
          <p:cNvPr id="81" name="Google Shape;81;p10"/>
          <p:cNvSpPr txBox="1"/>
          <p:nvPr>
            <p:ph idx="2" type="body"/>
          </p:nvPr>
        </p:nvSpPr>
        <p:spPr>
          <a:xfrm>
            <a:off x="1444671" y="3205491"/>
            <a:ext cx="3275013" cy="2248181"/>
          </a:xfrm>
          <a:prstGeom prst="rect">
            <a:avLst/>
          </a:prstGeom>
          <a:noFill/>
          <a:ln>
            <a:noFill/>
          </a:ln>
        </p:spPr>
        <p:txBody>
          <a:bodyPr anchorCtr="0" anchor="t" bIns="45700" lIns="91425" spcFirstLastPara="1" rIns="91425" wrap="square" tIns="45700"/>
          <a:lstStyle>
            <a:lvl1pPr indent="-228600" lvl="0" marL="457200" marR="0" rtl="0" algn="l">
              <a:lnSpc>
                <a:spcPct val="120000"/>
              </a:lnSpc>
              <a:spcBef>
                <a:spcPts val="1000"/>
              </a:spcBef>
              <a:spcAft>
                <a:spcPts val="0"/>
              </a:spcAft>
              <a:buClr>
                <a:schemeClr val="accent1"/>
              </a:buClr>
              <a:buSzPts val="1600"/>
              <a:buFont typeface="Arial"/>
              <a:buNone/>
              <a:defRPr b="0" i="0" sz="1600" u="none" cap="none" strike="noStrike">
                <a:solidFill>
                  <a:schemeClr val="dk1"/>
                </a:solidFill>
                <a:latin typeface="Cabin"/>
                <a:ea typeface="Cabin"/>
                <a:cs typeface="Cabin"/>
                <a:sym typeface="Cabin"/>
              </a:defRPr>
            </a:lvl1pPr>
            <a:lvl2pPr indent="-228600" lvl="1" marL="914400" marR="0" rtl="0" algn="l">
              <a:lnSpc>
                <a:spcPct val="120000"/>
              </a:lnSpc>
              <a:spcBef>
                <a:spcPts val="500"/>
              </a:spcBef>
              <a:spcAft>
                <a:spcPts val="0"/>
              </a:spcAft>
              <a:buClr>
                <a:schemeClr val="accent1"/>
              </a:buClr>
              <a:buSzPts val="1400"/>
              <a:buFont typeface="Arial"/>
              <a:buNone/>
              <a:defRPr b="0" i="0" sz="1400" u="none" cap="none" strike="noStrike">
                <a:solidFill>
                  <a:schemeClr val="dk1"/>
                </a:solidFill>
                <a:latin typeface="Cabin"/>
                <a:ea typeface="Cabin"/>
                <a:cs typeface="Cabin"/>
                <a:sym typeface="Cabin"/>
              </a:defRPr>
            </a:lvl2pPr>
            <a:lvl3pPr indent="-228600" lvl="2" marL="1371600" marR="0" rtl="0" algn="l">
              <a:lnSpc>
                <a:spcPct val="120000"/>
              </a:lnSpc>
              <a:spcBef>
                <a:spcPts val="500"/>
              </a:spcBef>
              <a:spcAft>
                <a:spcPts val="0"/>
              </a:spcAft>
              <a:buClr>
                <a:schemeClr val="accent1"/>
              </a:buClr>
              <a:buSzPts val="1200"/>
              <a:buFont typeface="Arial"/>
              <a:buNone/>
              <a:defRPr b="0" i="0" sz="1200" u="none" cap="none" strike="noStrike">
                <a:solidFill>
                  <a:schemeClr val="dk1"/>
                </a:solidFill>
                <a:latin typeface="Cabin"/>
                <a:ea typeface="Cabin"/>
                <a:cs typeface="Cabin"/>
                <a:sym typeface="Cabin"/>
              </a:defRPr>
            </a:lvl3pPr>
            <a:lvl4pPr indent="-228600" lvl="3" marL="1828800" marR="0" rtl="0" algn="l">
              <a:lnSpc>
                <a:spcPct val="120000"/>
              </a:lnSpc>
              <a:spcBef>
                <a:spcPts val="500"/>
              </a:spcBef>
              <a:spcAft>
                <a:spcPts val="0"/>
              </a:spcAft>
              <a:buClr>
                <a:schemeClr val="accent1"/>
              </a:buClr>
              <a:buSzPts val="1000"/>
              <a:buFont typeface="Arial"/>
              <a:buNone/>
              <a:defRPr b="0" i="0" sz="1000" u="none" cap="none" strike="noStrike">
                <a:solidFill>
                  <a:schemeClr val="dk1"/>
                </a:solidFill>
                <a:latin typeface="Cabin"/>
                <a:ea typeface="Cabin"/>
                <a:cs typeface="Cabin"/>
                <a:sym typeface="Cabin"/>
              </a:defRPr>
            </a:lvl4pPr>
            <a:lvl5pPr indent="-228600" lvl="4" marL="2286000" marR="0" rtl="0" algn="l">
              <a:lnSpc>
                <a:spcPct val="120000"/>
              </a:lnSpc>
              <a:spcBef>
                <a:spcPts val="500"/>
              </a:spcBef>
              <a:spcAft>
                <a:spcPts val="0"/>
              </a:spcAft>
              <a:buClr>
                <a:schemeClr val="accent1"/>
              </a:buClr>
              <a:buSzPts val="1000"/>
              <a:buFont typeface="Arial"/>
              <a:buNone/>
              <a:defRPr b="0" i="0" sz="1000" u="none" cap="none" strike="noStrike">
                <a:solidFill>
                  <a:schemeClr val="dk1"/>
                </a:solidFill>
                <a:latin typeface="Cabin"/>
                <a:ea typeface="Cabin"/>
                <a:cs typeface="Cabin"/>
                <a:sym typeface="Cabin"/>
              </a:defRPr>
            </a:lvl5pPr>
            <a:lvl6pPr indent="-228600" lvl="5" marL="2743200" marR="0" rtl="0" algn="l">
              <a:lnSpc>
                <a:spcPct val="120000"/>
              </a:lnSpc>
              <a:spcBef>
                <a:spcPts val="500"/>
              </a:spcBef>
              <a:spcAft>
                <a:spcPts val="0"/>
              </a:spcAft>
              <a:buClr>
                <a:schemeClr val="accent1"/>
              </a:buClr>
              <a:buSzPts val="1000"/>
              <a:buFont typeface="Arial"/>
              <a:buNone/>
              <a:defRPr b="0" i="0" sz="1000" u="none" cap="none" strike="noStrike">
                <a:solidFill>
                  <a:schemeClr val="dk1"/>
                </a:solidFill>
                <a:latin typeface="Cabin"/>
                <a:ea typeface="Cabin"/>
                <a:cs typeface="Cabin"/>
                <a:sym typeface="Cabin"/>
              </a:defRPr>
            </a:lvl6pPr>
            <a:lvl7pPr indent="-228600" lvl="6" marL="3200400" marR="0" rtl="0" algn="l">
              <a:lnSpc>
                <a:spcPct val="120000"/>
              </a:lnSpc>
              <a:spcBef>
                <a:spcPts val="500"/>
              </a:spcBef>
              <a:spcAft>
                <a:spcPts val="0"/>
              </a:spcAft>
              <a:buClr>
                <a:schemeClr val="accent1"/>
              </a:buClr>
              <a:buSzPts val="1000"/>
              <a:buFont typeface="Arial"/>
              <a:buNone/>
              <a:defRPr b="0" i="0" sz="1000" u="none" cap="none" strike="noStrike">
                <a:solidFill>
                  <a:schemeClr val="dk1"/>
                </a:solidFill>
                <a:latin typeface="Cabin"/>
                <a:ea typeface="Cabin"/>
                <a:cs typeface="Cabin"/>
                <a:sym typeface="Cabin"/>
              </a:defRPr>
            </a:lvl7pPr>
            <a:lvl8pPr indent="-228600" lvl="7" marL="3657600" marR="0" rtl="0" algn="l">
              <a:lnSpc>
                <a:spcPct val="120000"/>
              </a:lnSpc>
              <a:spcBef>
                <a:spcPts val="500"/>
              </a:spcBef>
              <a:spcAft>
                <a:spcPts val="0"/>
              </a:spcAft>
              <a:buClr>
                <a:schemeClr val="accent1"/>
              </a:buClr>
              <a:buSzPts val="1000"/>
              <a:buFont typeface="Arial"/>
              <a:buNone/>
              <a:defRPr b="0" i="0" sz="1000" u="none" cap="none" strike="noStrike">
                <a:solidFill>
                  <a:schemeClr val="dk1"/>
                </a:solidFill>
                <a:latin typeface="Cabin"/>
                <a:ea typeface="Cabin"/>
                <a:cs typeface="Cabin"/>
                <a:sym typeface="Cabin"/>
              </a:defRPr>
            </a:lvl8pPr>
            <a:lvl9pPr indent="-228600" lvl="8" marL="4114800" marR="0" rtl="0" algn="l">
              <a:lnSpc>
                <a:spcPct val="120000"/>
              </a:lnSpc>
              <a:spcBef>
                <a:spcPts val="500"/>
              </a:spcBef>
              <a:spcAft>
                <a:spcPts val="0"/>
              </a:spcAft>
              <a:buClr>
                <a:schemeClr val="accent1"/>
              </a:buClr>
              <a:buSzPts val="1000"/>
              <a:buFont typeface="Arial"/>
              <a:buNone/>
              <a:defRPr b="0" i="0" sz="1000" u="none" cap="none" strike="noStrike">
                <a:solidFill>
                  <a:schemeClr val="dk1"/>
                </a:solidFill>
                <a:latin typeface="Cabin"/>
                <a:ea typeface="Cabin"/>
                <a:cs typeface="Cabin"/>
                <a:sym typeface="Cabin"/>
              </a:defRPr>
            </a:lvl9pPr>
          </a:lstStyle>
          <a:p/>
        </p:txBody>
      </p:sp>
      <p:sp>
        <p:nvSpPr>
          <p:cNvPr id="82" name="Google Shape;82;p10"/>
          <p:cNvSpPr txBox="1"/>
          <p:nvPr>
            <p:ph idx="10" type="dt"/>
          </p:nvPr>
        </p:nvSpPr>
        <p:spPr>
          <a:xfrm>
            <a:off x="7554138" y="330370"/>
            <a:ext cx="3500715" cy="309201"/>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1000">
                <a:solidFill>
                  <a:srgbClr val="888888"/>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83" name="Google Shape;83;p10"/>
          <p:cNvSpPr txBox="1"/>
          <p:nvPr>
            <p:ph idx="11" type="ftr"/>
          </p:nvPr>
        </p:nvSpPr>
        <p:spPr>
          <a:xfrm>
            <a:off x="1451579" y="329307"/>
            <a:ext cx="5938836" cy="309201"/>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000">
                <a:solidFill>
                  <a:srgbClr val="888888"/>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84" name="Google Shape;84;p10"/>
          <p:cNvSpPr txBox="1"/>
          <p:nvPr>
            <p:ph idx="12" type="sldNum"/>
          </p:nvPr>
        </p:nvSpPr>
        <p:spPr>
          <a:xfrm>
            <a:off x="480060" y="798973"/>
            <a:ext cx="811019" cy="503578"/>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sz="2800">
                <a:solidFill>
                  <a:schemeClr val="accent1"/>
                </a:solidFill>
                <a:latin typeface="Cabin"/>
                <a:ea typeface="Cabin"/>
                <a:cs typeface="Cabin"/>
                <a:sym typeface="Cabin"/>
              </a:defRPr>
            </a:lvl1pPr>
            <a:lvl2pPr indent="0" lvl="1" marL="0" marR="0" rtl="0" algn="r">
              <a:spcBef>
                <a:spcPts val="0"/>
              </a:spcBef>
              <a:buNone/>
              <a:defRPr sz="2800">
                <a:solidFill>
                  <a:schemeClr val="accent1"/>
                </a:solidFill>
                <a:latin typeface="Cabin"/>
                <a:ea typeface="Cabin"/>
                <a:cs typeface="Cabin"/>
                <a:sym typeface="Cabin"/>
              </a:defRPr>
            </a:lvl2pPr>
            <a:lvl3pPr indent="0" lvl="2" marL="0" marR="0" rtl="0" algn="r">
              <a:spcBef>
                <a:spcPts val="0"/>
              </a:spcBef>
              <a:buNone/>
              <a:defRPr sz="2800">
                <a:solidFill>
                  <a:schemeClr val="accent1"/>
                </a:solidFill>
                <a:latin typeface="Cabin"/>
                <a:ea typeface="Cabin"/>
                <a:cs typeface="Cabin"/>
                <a:sym typeface="Cabin"/>
              </a:defRPr>
            </a:lvl3pPr>
            <a:lvl4pPr indent="0" lvl="3" marL="0" marR="0" rtl="0" algn="r">
              <a:spcBef>
                <a:spcPts val="0"/>
              </a:spcBef>
              <a:buNone/>
              <a:defRPr sz="2800">
                <a:solidFill>
                  <a:schemeClr val="accent1"/>
                </a:solidFill>
                <a:latin typeface="Cabin"/>
                <a:ea typeface="Cabin"/>
                <a:cs typeface="Cabin"/>
                <a:sym typeface="Cabin"/>
              </a:defRPr>
            </a:lvl4pPr>
            <a:lvl5pPr indent="0" lvl="4" marL="0" marR="0" rtl="0" algn="r">
              <a:spcBef>
                <a:spcPts val="0"/>
              </a:spcBef>
              <a:buNone/>
              <a:defRPr sz="2800">
                <a:solidFill>
                  <a:schemeClr val="accent1"/>
                </a:solidFill>
                <a:latin typeface="Cabin"/>
                <a:ea typeface="Cabin"/>
                <a:cs typeface="Cabin"/>
                <a:sym typeface="Cabin"/>
              </a:defRPr>
            </a:lvl5pPr>
            <a:lvl6pPr indent="0" lvl="5" marL="0" marR="0" rtl="0" algn="r">
              <a:spcBef>
                <a:spcPts val="0"/>
              </a:spcBef>
              <a:buNone/>
              <a:defRPr sz="2800">
                <a:solidFill>
                  <a:schemeClr val="accent1"/>
                </a:solidFill>
                <a:latin typeface="Cabin"/>
                <a:ea typeface="Cabin"/>
                <a:cs typeface="Cabin"/>
                <a:sym typeface="Cabin"/>
              </a:defRPr>
            </a:lvl6pPr>
            <a:lvl7pPr indent="0" lvl="6" marL="0" marR="0" rtl="0" algn="r">
              <a:spcBef>
                <a:spcPts val="0"/>
              </a:spcBef>
              <a:buNone/>
              <a:defRPr sz="2800">
                <a:solidFill>
                  <a:schemeClr val="accent1"/>
                </a:solidFill>
                <a:latin typeface="Cabin"/>
                <a:ea typeface="Cabin"/>
                <a:cs typeface="Cabin"/>
                <a:sym typeface="Cabin"/>
              </a:defRPr>
            </a:lvl7pPr>
            <a:lvl8pPr indent="0" lvl="7" marL="0" marR="0" rtl="0" algn="r">
              <a:spcBef>
                <a:spcPts val="0"/>
              </a:spcBef>
              <a:buNone/>
              <a:defRPr sz="2800">
                <a:solidFill>
                  <a:schemeClr val="accent1"/>
                </a:solidFill>
                <a:latin typeface="Cabin"/>
                <a:ea typeface="Cabin"/>
                <a:cs typeface="Cabin"/>
                <a:sym typeface="Cabin"/>
              </a:defRPr>
            </a:lvl8pPr>
            <a:lvl9pPr indent="0" lvl="8" marL="0" marR="0" rtl="0" algn="r">
              <a:spcBef>
                <a:spcPts val="0"/>
              </a:spcBef>
              <a:buNone/>
              <a:defRPr sz="2800">
                <a:solidFill>
                  <a:schemeClr val="accent1"/>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en-US"/>
              <a:t>‹#›</a:t>
            </a:fld>
            <a:endParaRPr/>
          </a:p>
        </p:txBody>
      </p:sp>
      <p:cxnSp>
        <p:nvCxnSpPr>
          <p:cNvPr id="85" name="Google Shape;85;p10"/>
          <p:cNvCxnSpPr/>
          <p:nvPr/>
        </p:nvCxnSpPr>
        <p:spPr>
          <a:xfrm>
            <a:off x="1448280" y="3205491"/>
            <a:ext cx="3269490"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EBE9E6"/>
            </a:gs>
            <a:gs pos="100000">
              <a:srgbClr val="C9C5C0"/>
            </a:gs>
          </a:gsLst>
          <a:path path="circle">
            <a:fillToRect b="50%" l="50%" r="50%" t="50%"/>
          </a:path>
          <a:tileRect/>
        </a:gradFill>
      </p:bgPr>
    </p:bg>
    <p:spTree>
      <p:nvGrpSpPr>
        <p:cNvPr id="9" name="Shape 9"/>
        <p:cNvGrpSpPr/>
        <p:nvPr/>
      </p:nvGrpSpPr>
      <p:grpSpPr>
        <a:xfrm>
          <a:off x="0" y="0"/>
          <a:ext cx="0" cy="0"/>
          <a:chOff x="0" y="0"/>
          <a:chExt cx="0" cy="0"/>
        </a:xfrm>
      </p:grpSpPr>
      <p:sp>
        <p:nvSpPr>
          <p:cNvPr id="10" name="Google Shape;10;p1"/>
          <p:cNvSpPr/>
          <p:nvPr/>
        </p:nvSpPr>
        <p:spPr>
          <a:xfrm>
            <a:off x="0" y="2019476"/>
            <a:ext cx="12192000" cy="4105941"/>
          </a:xfrm>
          <a:prstGeom prst="rect">
            <a:avLst/>
          </a:prstGeom>
          <a:gradFill>
            <a:gsLst>
              <a:gs pos="0">
                <a:srgbClr val="DFDBD5">
                  <a:alpha val="0"/>
                </a:srgbClr>
              </a:gs>
              <a:gs pos="100000">
                <a:schemeClr val="lt2"/>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 name="Google Shape;11;p1"/>
          <p:cNvPicPr preferRelativeResize="0"/>
          <p:nvPr/>
        </p:nvPicPr>
        <p:blipFill rotWithShape="1">
          <a:blip r:embed="rId1">
            <a:alphaModFix/>
          </a:blip>
          <a:srcRect b="-1538" l="0" r="0" t="1538"/>
          <a:stretch/>
        </p:blipFill>
        <p:spPr>
          <a:xfrm>
            <a:off x="0" y="6126480"/>
            <a:ext cx="12192000" cy="742950"/>
          </a:xfrm>
          <a:prstGeom prst="rect">
            <a:avLst/>
          </a:prstGeom>
          <a:noFill/>
          <a:ln>
            <a:noFill/>
          </a:ln>
        </p:spPr>
      </p:pic>
      <p:sp>
        <p:nvSpPr>
          <p:cNvPr id="12" name="Google Shape;12;p1"/>
          <p:cNvSpPr txBox="1"/>
          <p:nvPr>
            <p:ph type="title"/>
          </p:nvPr>
        </p:nvSpPr>
        <p:spPr>
          <a:xfrm>
            <a:off x="1451579" y="804519"/>
            <a:ext cx="9603275" cy="1049235"/>
          </a:xfrm>
          <a:prstGeom prst="rect">
            <a:avLst/>
          </a:prstGeom>
          <a:noFill/>
          <a:ln>
            <a:noFill/>
          </a:ln>
        </p:spPr>
        <p:txBody>
          <a:bodyPr anchorCtr="0" anchor="t" bIns="45700" lIns="91425" spcFirstLastPara="1" rIns="91425" wrap="square" tIns="45700"/>
          <a:lstStyle>
            <a:lvl1pPr lvl="0" marR="0" rtl="0" algn="l">
              <a:lnSpc>
                <a:spcPct val="90000"/>
              </a:lnSpc>
              <a:spcBef>
                <a:spcPts val="0"/>
              </a:spcBef>
              <a:spcAft>
                <a:spcPts val="0"/>
              </a:spcAft>
              <a:buClr>
                <a:schemeClr val="dk1"/>
              </a:buClr>
              <a:buSzPts val="3200"/>
              <a:buFont typeface="Cabin"/>
              <a:buNone/>
              <a:defRPr b="0" i="0" sz="3200" u="none" cap="none" strike="noStrike">
                <a:solidFill>
                  <a:schemeClr val="dk1"/>
                </a:solidFill>
                <a:latin typeface="Cabin"/>
                <a:ea typeface="Cabin"/>
                <a:cs typeface="Cabin"/>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 name="Google Shape;13;p1"/>
          <p:cNvSpPr txBox="1"/>
          <p:nvPr>
            <p:ph idx="1" type="body"/>
          </p:nvPr>
        </p:nvSpPr>
        <p:spPr>
          <a:xfrm>
            <a:off x="1451579" y="2015732"/>
            <a:ext cx="9603275" cy="3450613"/>
          </a:xfrm>
          <a:prstGeom prst="rect">
            <a:avLst/>
          </a:prstGeom>
          <a:noFill/>
          <a:ln>
            <a:noFill/>
          </a:ln>
        </p:spPr>
        <p:txBody>
          <a:bodyPr anchorCtr="0" anchor="t" bIns="45700" lIns="91425" spcFirstLastPara="1" rIns="91425" wrap="square" tIns="45700"/>
          <a:lstStyle>
            <a:lvl1pPr indent="-355600" lvl="0" marL="457200" marR="0" rtl="0" algn="l">
              <a:lnSpc>
                <a:spcPct val="120000"/>
              </a:lnSpc>
              <a:spcBef>
                <a:spcPts val="1000"/>
              </a:spcBef>
              <a:spcAft>
                <a:spcPts val="0"/>
              </a:spcAft>
              <a:buClr>
                <a:schemeClr val="accent1"/>
              </a:buClr>
              <a:buSzPts val="2000"/>
              <a:buFont typeface="Arial"/>
              <a:buChar char="•"/>
              <a:defRPr b="0" i="0" sz="2000" u="none" cap="none" strike="noStrike">
                <a:solidFill>
                  <a:schemeClr val="dk1"/>
                </a:solidFill>
                <a:latin typeface="Cabin"/>
                <a:ea typeface="Cabin"/>
                <a:cs typeface="Cabin"/>
                <a:sym typeface="Cabin"/>
              </a:defRPr>
            </a:lvl1pPr>
            <a:lvl2pPr indent="-342900" lvl="1" marL="914400" marR="0" rtl="0" algn="l">
              <a:lnSpc>
                <a:spcPct val="120000"/>
              </a:lnSpc>
              <a:spcBef>
                <a:spcPts val="500"/>
              </a:spcBef>
              <a:spcAft>
                <a:spcPts val="0"/>
              </a:spcAft>
              <a:buClr>
                <a:schemeClr val="accent1"/>
              </a:buClr>
              <a:buSzPts val="1800"/>
              <a:buFont typeface="Arial"/>
              <a:buChar char="•"/>
              <a:defRPr b="0" i="0" sz="1800" u="none" cap="none" strike="noStrike">
                <a:solidFill>
                  <a:schemeClr val="dk1"/>
                </a:solidFill>
                <a:latin typeface="Cabin"/>
                <a:ea typeface="Cabin"/>
                <a:cs typeface="Cabin"/>
                <a:sym typeface="Cabin"/>
              </a:defRPr>
            </a:lvl2pPr>
            <a:lvl3pPr indent="-330200" lvl="2" marL="1371600" marR="0" rtl="0" algn="l">
              <a:lnSpc>
                <a:spcPct val="120000"/>
              </a:lnSpc>
              <a:spcBef>
                <a:spcPts val="500"/>
              </a:spcBef>
              <a:spcAft>
                <a:spcPts val="0"/>
              </a:spcAft>
              <a:buClr>
                <a:schemeClr val="accent1"/>
              </a:buClr>
              <a:buSzPts val="1600"/>
              <a:buFont typeface="Arial"/>
              <a:buChar char="•"/>
              <a:defRPr b="0" i="0" sz="1600" u="none" cap="none" strike="noStrike">
                <a:solidFill>
                  <a:schemeClr val="dk1"/>
                </a:solidFill>
                <a:latin typeface="Cabin"/>
                <a:ea typeface="Cabin"/>
                <a:cs typeface="Cabin"/>
                <a:sym typeface="Cabin"/>
              </a:defRPr>
            </a:lvl3pPr>
            <a:lvl4pPr indent="-317500" lvl="3" marL="1828800" marR="0" rtl="0" algn="l">
              <a:lnSpc>
                <a:spcPct val="120000"/>
              </a:lnSpc>
              <a:spcBef>
                <a:spcPts val="500"/>
              </a:spcBef>
              <a:spcAft>
                <a:spcPts val="0"/>
              </a:spcAft>
              <a:buClr>
                <a:schemeClr val="accent1"/>
              </a:buClr>
              <a:buSzPts val="1400"/>
              <a:buFont typeface="Arial"/>
              <a:buChar char="•"/>
              <a:defRPr b="0" i="0" sz="1400" u="none" cap="none" strike="noStrike">
                <a:solidFill>
                  <a:schemeClr val="dk1"/>
                </a:solidFill>
                <a:latin typeface="Cabin"/>
                <a:ea typeface="Cabin"/>
                <a:cs typeface="Cabin"/>
                <a:sym typeface="Cabin"/>
              </a:defRPr>
            </a:lvl4pPr>
            <a:lvl5pPr indent="-304800" lvl="4" marL="22860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5pPr>
            <a:lvl6pPr indent="-304800" lvl="5" marL="27432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6pPr>
            <a:lvl7pPr indent="-304800" lvl="6" marL="32004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7pPr>
            <a:lvl8pPr indent="-304800" lvl="7" marL="36576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8pPr>
            <a:lvl9pPr indent="-304800" lvl="8" marL="41148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9pPr>
          </a:lstStyle>
          <a:p/>
        </p:txBody>
      </p:sp>
      <p:sp>
        <p:nvSpPr>
          <p:cNvPr id="14" name="Google Shape;14;p1"/>
          <p:cNvSpPr txBox="1"/>
          <p:nvPr>
            <p:ph idx="10" type="dt"/>
          </p:nvPr>
        </p:nvSpPr>
        <p:spPr>
          <a:xfrm>
            <a:off x="7554138" y="330370"/>
            <a:ext cx="3500715" cy="309201"/>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1000" u="none" cap="none" strike="noStrike">
                <a:solidFill>
                  <a:srgbClr val="888888"/>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15" name="Google Shape;15;p1"/>
          <p:cNvSpPr txBox="1"/>
          <p:nvPr>
            <p:ph idx="11" type="ftr"/>
          </p:nvPr>
        </p:nvSpPr>
        <p:spPr>
          <a:xfrm>
            <a:off x="1451579" y="329307"/>
            <a:ext cx="5938836" cy="309201"/>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000" u="none" cap="none" strike="noStrike">
                <a:solidFill>
                  <a:srgbClr val="888888"/>
                </a:solidFill>
                <a:latin typeface="Cabin"/>
                <a:ea typeface="Cabin"/>
                <a:cs typeface="Cabin"/>
                <a:sym typeface="Cabin"/>
              </a:defRPr>
            </a:lvl1pPr>
            <a:lvl2pPr lvl="1" marR="0" rtl="0" algn="l">
              <a:spcBef>
                <a:spcPts val="0"/>
              </a:spcBef>
              <a:spcAft>
                <a:spcPts val="0"/>
              </a:spcAft>
              <a:buSzPts val="1400"/>
              <a:buNone/>
              <a:defRPr b="0" i="0" sz="1800" u="none" cap="none" strike="noStrike">
                <a:solidFill>
                  <a:schemeClr val="dk1"/>
                </a:solidFill>
                <a:latin typeface="Cabin"/>
                <a:ea typeface="Cabin"/>
                <a:cs typeface="Cabin"/>
                <a:sym typeface="Cabin"/>
              </a:defRPr>
            </a:lvl2pPr>
            <a:lvl3pPr lvl="2" marR="0" rtl="0" algn="l">
              <a:spcBef>
                <a:spcPts val="0"/>
              </a:spcBef>
              <a:spcAft>
                <a:spcPts val="0"/>
              </a:spcAft>
              <a:buSzPts val="1400"/>
              <a:buNone/>
              <a:defRPr b="0" i="0" sz="1800" u="none" cap="none" strike="noStrike">
                <a:solidFill>
                  <a:schemeClr val="dk1"/>
                </a:solidFill>
                <a:latin typeface="Cabin"/>
                <a:ea typeface="Cabin"/>
                <a:cs typeface="Cabin"/>
                <a:sym typeface="Cabin"/>
              </a:defRPr>
            </a:lvl3pPr>
            <a:lvl4pPr lvl="3" marR="0" rtl="0" algn="l">
              <a:spcBef>
                <a:spcPts val="0"/>
              </a:spcBef>
              <a:spcAft>
                <a:spcPts val="0"/>
              </a:spcAft>
              <a:buSzPts val="1400"/>
              <a:buNone/>
              <a:defRPr b="0" i="0" sz="1800" u="none" cap="none" strike="noStrike">
                <a:solidFill>
                  <a:schemeClr val="dk1"/>
                </a:solidFill>
                <a:latin typeface="Cabin"/>
                <a:ea typeface="Cabin"/>
                <a:cs typeface="Cabin"/>
                <a:sym typeface="Cabin"/>
              </a:defRPr>
            </a:lvl4pPr>
            <a:lvl5pPr lvl="4" marR="0" rtl="0" algn="l">
              <a:spcBef>
                <a:spcPts val="0"/>
              </a:spcBef>
              <a:spcAft>
                <a:spcPts val="0"/>
              </a:spcAft>
              <a:buSzPts val="1400"/>
              <a:buNone/>
              <a:defRPr b="0" i="0" sz="1800" u="none" cap="none" strike="noStrike">
                <a:solidFill>
                  <a:schemeClr val="dk1"/>
                </a:solidFill>
                <a:latin typeface="Cabin"/>
                <a:ea typeface="Cabin"/>
                <a:cs typeface="Cabin"/>
                <a:sym typeface="Cabin"/>
              </a:defRPr>
            </a:lvl5pPr>
            <a:lvl6pPr lvl="5" marR="0" rtl="0" algn="l">
              <a:spcBef>
                <a:spcPts val="0"/>
              </a:spcBef>
              <a:spcAft>
                <a:spcPts val="0"/>
              </a:spcAft>
              <a:buSzPts val="1400"/>
              <a:buNone/>
              <a:defRPr b="0" i="0" sz="1800" u="none" cap="none" strike="noStrike">
                <a:solidFill>
                  <a:schemeClr val="dk1"/>
                </a:solidFill>
                <a:latin typeface="Cabin"/>
                <a:ea typeface="Cabin"/>
                <a:cs typeface="Cabin"/>
                <a:sym typeface="Cabin"/>
              </a:defRPr>
            </a:lvl6pPr>
            <a:lvl7pPr lvl="6" marR="0" rtl="0" algn="l">
              <a:spcBef>
                <a:spcPts val="0"/>
              </a:spcBef>
              <a:spcAft>
                <a:spcPts val="0"/>
              </a:spcAft>
              <a:buSzPts val="1400"/>
              <a:buNone/>
              <a:defRPr b="0" i="0" sz="1800" u="none" cap="none" strike="noStrike">
                <a:solidFill>
                  <a:schemeClr val="dk1"/>
                </a:solidFill>
                <a:latin typeface="Cabin"/>
                <a:ea typeface="Cabin"/>
                <a:cs typeface="Cabin"/>
                <a:sym typeface="Cabin"/>
              </a:defRPr>
            </a:lvl7pPr>
            <a:lvl8pPr lvl="7" marR="0" rtl="0" algn="l">
              <a:spcBef>
                <a:spcPts val="0"/>
              </a:spcBef>
              <a:spcAft>
                <a:spcPts val="0"/>
              </a:spcAft>
              <a:buSzPts val="1400"/>
              <a:buNone/>
              <a:defRPr b="0" i="0" sz="1800" u="none" cap="none" strike="noStrike">
                <a:solidFill>
                  <a:schemeClr val="dk1"/>
                </a:solidFill>
                <a:latin typeface="Cabin"/>
                <a:ea typeface="Cabin"/>
                <a:cs typeface="Cabin"/>
                <a:sym typeface="Cabin"/>
              </a:defRPr>
            </a:lvl8pPr>
            <a:lvl9pPr lvl="8" marR="0" rtl="0" algn="l">
              <a:spcBef>
                <a:spcPts val="0"/>
              </a:spcBef>
              <a:spcAft>
                <a:spcPts val="0"/>
              </a:spcAft>
              <a:buSzPts val="1400"/>
              <a:buNone/>
              <a:defRPr b="0" i="0" sz="1800" u="none" cap="none" strike="noStrike">
                <a:solidFill>
                  <a:schemeClr val="dk1"/>
                </a:solidFill>
                <a:latin typeface="Cabin"/>
                <a:ea typeface="Cabin"/>
                <a:cs typeface="Cabin"/>
                <a:sym typeface="Cabin"/>
              </a:defRPr>
            </a:lvl9pPr>
          </a:lstStyle>
          <a:p/>
        </p:txBody>
      </p:sp>
      <p:sp>
        <p:nvSpPr>
          <p:cNvPr id="16" name="Google Shape;16;p1"/>
          <p:cNvSpPr txBox="1"/>
          <p:nvPr>
            <p:ph idx="12" type="sldNum"/>
          </p:nvPr>
        </p:nvSpPr>
        <p:spPr>
          <a:xfrm>
            <a:off x="480060" y="798973"/>
            <a:ext cx="811019" cy="503578"/>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b="0" i="0" sz="2800" u="none" cap="none" strike="noStrike">
                <a:solidFill>
                  <a:schemeClr val="accent1"/>
                </a:solidFill>
                <a:latin typeface="Cabin"/>
                <a:ea typeface="Cabin"/>
                <a:cs typeface="Cabin"/>
                <a:sym typeface="Cabin"/>
              </a:defRPr>
            </a:lvl1pPr>
            <a:lvl2pPr indent="0" lvl="1" marL="0" marR="0" rtl="0" algn="r">
              <a:spcBef>
                <a:spcPts val="0"/>
              </a:spcBef>
              <a:buNone/>
              <a:defRPr b="0" i="0" sz="2800" u="none" cap="none" strike="noStrike">
                <a:solidFill>
                  <a:schemeClr val="accent1"/>
                </a:solidFill>
                <a:latin typeface="Cabin"/>
                <a:ea typeface="Cabin"/>
                <a:cs typeface="Cabin"/>
                <a:sym typeface="Cabin"/>
              </a:defRPr>
            </a:lvl2pPr>
            <a:lvl3pPr indent="0" lvl="2" marL="0" marR="0" rtl="0" algn="r">
              <a:spcBef>
                <a:spcPts val="0"/>
              </a:spcBef>
              <a:buNone/>
              <a:defRPr b="0" i="0" sz="2800" u="none" cap="none" strike="noStrike">
                <a:solidFill>
                  <a:schemeClr val="accent1"/>
                </a:solidFill>
                <a:latin typeface="Cabin"/>
                <a:ea typeface="Cabin"/>
                <a:cs typeface="Cabin"/>
                <a:sym typeface="Cabin"/>
              </a:defRPr>
            </a:lvl3pPr>
            <a:lvl4pPr indent="0" lvl="3" marL="0" marR="0" rtl="0" algn="r">
              <a:spcBef>
                <a:spcPts val="0"/>
              </a:spcBef>
              <a:buNone/>
              <a:defRPr b="0" i="0" sz="2800" u="none" cap="none" strike="noStrike">
                <a:solidFill>
                  <a:schemeClr val="accent1"/>
                </a:solidFill>
                <a:latin typeface="Cabin"/>
                <a:ea typeface="Cabin"/>
                <a:cs typeface="Cabin"/>
                <a:sym typeface="Cabin"/>
              </a:defRPr>
            </a:lvl4pPr>
            <a:lvl5pPr indent="0" lvl="4" marL="0" marR="0" rtl="0" algn="r">
              <a:spcBef>
                <a:spcPts val="0"/>
              </a:spcBef>
              <a:buNone/>
              <a:defRPr b="0" i="0" sz="2800" u="none" cap="none" strike="noStrike">
                <a:solidFill>
                  <a:schemeClr val="accent1"/>
                </a:solidFill>
                <a:latin typeface="Cabin"/>
                <a:ea typeface="Cabin"/>
                <a:cs typeface="Cabin"/>
                <a:sym typeface="Cabin"/>
              </a:defRPr>
            </a:lvl5pPr>
            <a:lvl6pPr indent="0" lvl="5" marL="0" marR="0" rtl="0" algn="r">
              <a:spcBef>
                <a:spcPts val="0"/>
              </a:spcBef>
              <a:buNone/>
              <a:defRPr b="0" i="0" sz="2800" u="none" cap="none" strike="noStrike">
                <a:solidFill>
                  <a:schemeClr val="accent1"/>
                </a:solidFill>
                <a:latin typeface="Cabin"/>
                <a:ea typeface="Cabin"/>
                <a:cs typeface="Cabin"/>
                <a:sym typeface="Cabin"/>
              </a:defRPr>
            </a:lvl6pPr>
            <a:lvl7pPr indent="0" lvl="6" marL="0" marR="0" rtl="0" algn="r">
              <a:spcBef>
                <a:spcPts val="0"/>
              </a:spcBef>
              <a:buNone/>
              <a:defRPr b="0" i="0" sz="2800" u="none" cap="none" strike="noStrike">
                <a:solidFill>
                  <a:schemeClr val="accent1"/>
                </a:solidFill>
                <a:latin typeface="Cabin"/>
                <a:ea typeface="Cabin"/>
                <a:cs typeface="Cabin"/>
                <a:sym typeface="Cabin"/>
              </a:defRPr>
            </a:lvl7pPr>
            <a:lvl8pPr indent="0" lvl="7" marL="0" marR="0" rtl="0" algn="r">
              <a:spcBef>
                <a:spcPts val="0"/>
              </a:spcBef>
              <a:buNone/>
              <a:defRPr b="0" i="0" sz="2800" u="none" cap="none" strike="noStrike">
                <a:solidFill>
                  <a:schemeClr val="accent1"/>
                </a:solidFill>
                <a:latin typeface="Cabin"/>
                <a:ea typeface="Cabin"/>
                <a:cs typeface="Cabin"/>
                <a:sym typeface="Cabin"/>
              </a:defRPr>
            </a:lvl8pPr>
            <a:lvl9pPr indent="0" lvl="8" marL="0" marR="0" rtl="0" algn="r">
              <a:spcBef>
                <a:spcPts val="0"/>
              </a:spcBef>
              <a:buNone/>
              <a:defRPr b="0" i="0" sz="2800" u="none" cap="none" strike="noStrike">
                <a:solidFill>
                  <a:schemeClr val="accent1"/>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en-US"/>
              <a:t>‹#›</a:t>
            </a:fld>
            <a:endParaRPr/>
          </a:p>
        </p:txBody>
      </p:sp>
      <p:cxnSp>
        <p:nvCxnSpPr>
          <p:cNvPr id="17" name="Google Shape;17;p1"/>
          <p:cNvCxnSpPr/>
          <p:nvPr/>
        </p:nvCxnSpPr>
        <p:spPr>
          <a:xfrm>
            <a:off x="0" y="6128413"/>
            <a:ext cx="12192000" cy="0"/>
          </a:xfrm>
          <a:prstGeom prst="straightConnector1">
            <a:avLst/>
          </a:prstGeom>
          <a:noFill/>
          <a:ln cap="flat" cmpd="sng" w="12700">
            <a:solidFill>
              <a:srgbClr val="000001">
                <a:alpha val="20000"/>
              </a:srgbClr>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EBE9E6"/>
            </a:gs>
            <a:gs pos="100000">
              <a:srgbClr val="C9C5C0"/>
            </a:gs>
          </a:gsLst>
          <a:path path="circle">
            <a:fillToRect b="50%" l="50%" r="50%" t="50%"/>
          </a:path>
          <a:tileRect/>
        </a:gradFill>
      </p:bgPr>
    </p:bg>
    <p:spTree>
      <p:nvGrpSpPr>
        <p:cNvPr id="103" name="Shape 103"/>
        <p:cNvGrpSpPr/>
        <p:nvPr/>
      </p:nvGrpSpPr>
      <p:grpSpPr>
        <a:xfrm>
          <a:off x="0" y="0"/>
          <a:ext cx="0" cy="0"/>
          <a:chOff x="0" y="0"/>
          <a:chExt cx="0" cy="0"/>
        </a:xfrm>
      </p:grpSpPr>
      <p:sp>
        <p:nvSpPr>
          <p:cNvPr id="104" name="Google Shape;104;p13"/>
          <p:cNvSpPr/>
          <p:nvPr/>
        </p:nvSpPr>
        <p:spPr>
          <a:xfrm>
            <a:off x="0" y="2019476"/>
            <a:ext cx="12192000" cy="4105941"/>
          </a:xfrm>
          <a:prstGeom prst="rect">
            <a:avLst/>
          </a:prstGeom>
          <a:gradFill>
            <a:gsLst>
              <a:gs pos="0">
                <a:srgbClr val="DFDBD5">
                  <a:alpha val="0"/>
                </a:srgbClr>
              </a:gs>
              <a:gs pos="100000">
                <a:schemeClr val="lt2"/>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5" name="Google Shape;105;p13"/>
          <p:cNvPicPr preferRelativeResize="0"/>
          <p:nvPr/>
        </p:nvPicPr>
        <p:blipFill rotWithShape="1">
          <a:blip r:embed="rId3">
            <a:alphaModFix/>
          </a:blip>
          <a:srcRect b="-1538" l="0" r="0" t="1538"/>
          <a:stretch/>
        </p:blipFill>
        <p:spPr>
          <a:xfrm>
            <a:off x="0" y="6126480"/>
            <a:ext cx="12192000" cy="742950"/>
          </a:xfrm>
          <a:prstGeom prst="rect">
            <a:avLst/>
          </a:prstGeom>
          <a:noFill/>
          <a:ln>
            <a:noFill/>
          </a:ln>
        </p:spPr>
      </p:pic>
      <p:cxnSp>
        <p:nvCxnSpPr>
          <p:cNvPr id="106" name="Google Shape;106;p13"/>
          <p:cNvCxnSpPr/>
          <p:nvPr/>
        </p:nvCxnSpPr>
        <p:spPr>
          <a:xfrm>
            <a:off x="0" y="6128413"/>
            <a:ext cx="12192000" cy="0"/>
          </a:xfrm>
          <a:prstGeom prst="straightConnector1">
            <a:avLst/>
          </a:prstGeom>
          <a:noFill/>
          <a:ln cap="flat" cmpd="sng" w="12700">
            <a:solidFill>
              <a:srgbClr val="000001">
                <a:alpha val="20000"/>
              </a:srgbClr>
            </a:solidFill>
            <a:prstDash val="solid"/>
            <a:round/>
            <a:headEnd len="sm" w="sm" type="none"/>
            <a:tailEnd len="sm" w="sm" type="none"/>
          </a:ln>
        </p:spPr>
      </p:cxnSp>
      <p:cxnSp>
        <p:nvCxnSpPr>
          <p:cNvPr id="107" name="Google Shape;107;p13"/>
          <p:cNvCxnSpPr/>
          <p:nvPr/>
        </p:nvCxnSpPr>
        <p:spPr>
          <a:xfrm>
            <a:off x="1453896" y="1847088"/>
            <a:ext cx="9607522" cy="0"/>
          </a:xfrm>
          <a:prstGeom prst="straightConnector1">
            <a:avLst/>
          </a:prstGeom>
          <a:noFill/>
          <a:ln cap="flat" cmpd="sng" w="31750">
            <a:solidFill>
              <a:schemeClr val="accent1"/>
            </a:solidFill>
            <a:prstDash val="solid"/>
            <a:round/>
            <a:headEnd len="sm" w="sm" type="none"/>
            <a:tailEnd len="sm" w="sm" type="none"/>
          </a:ln>
        </p:spPr>
      </p:cxnSp>
      <p:sp>
        <p:nvSpPr>
          <p:cNvPr id="108" name="Google Shape;108;p13"/>
          <p:cNvSpPr/>
          <p:nvPr/>
        </p:nvSpPr>
        <p:spPr>
          <a:xfrm>
            <a:off x="2" y="0"/>
            <a:ext cx="12191696" cy="6858000"/>
          </a:xfrm>
          <a:prstGeom prst="rect">
            <a:avLst/>
          </a:prstGeom>
          <a:gradFill>
            <a:gsLst>
              <a:gs pos="0">
                <a:srgbClr val="EBE9E6"/>
              </a:gs>
              <a:gs pos="100000">
                <a:srgbClr val="C9C5C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bin"/>
              <a:ea typeface="Cabin"/>
              <a:cs typeface="Cabin"/>
              <a:sym typeface="Cabin"/>
            </a:endParaRPr>
          </a:p>
        </p:txBody>
      </p:sp>
      <p:sp>
        <p:nvSpPr>
          <p:cNvPr id="109" name="Google Shape;109;p13"/>
          <p:cNvSpPr/>
          <p:nvPr/>
        </p:nvSpPr>
        <p:spPr>
          <a:xfrm>
            <a:off x="0" y="2019476"/>
            <a:ext cx="12192000" cy="4105941"/>
          </a:xfrm>
          <a:prstGeom prst="rect">
            <a:avLst/>
          </a:prstGeom>
          <a:gradFill>
            <a:gsLst>
              <a:gs pos="0">
                <a:srgbClr val="DFDBD5">
                  <a:alpha val="0"/>
                </a:srgbClr>
              </a:gs>
              <a:gs pos="100000">
                <a:schemeClr val="lt2"/>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bin"/>
              <a:ea typeface="Cabin"/>
              <a:cs typeface="Cabin"/>
              <a:sym typeface="Cabin"/>
            </a:endParaRPr>
          </a:p>
        </p:txBody>
      </p:sp>
      <p:pic>
        <p:nvPicPr>
          <p:cNvPr id="110" name="Google Shape;110;p13"/>
          <p:cNvPicPr preferRelativeResize="0"/>
          <p:nvPr/>
        </p:nvPicPr>
        <p:blipFill rotWithShape="1">
          <a:blip r:embed="rId3">
            <a:alphaModFix/>
          </a:blip>
          <a:srcRect b="-1538" l="0" r="0" t="1538"/>
          <a:stretch/>
        </p:blipFill>
        <p:spPr>
          <a:xfrm>
            <a:off x="0" y="6126480"/>
            <a:ext cx="12192000" cy="742950"/>
          </a:xfrm>
          <a:prstGeom prst="rect">
            <a:avLst/>
          </a:prstGeom>
          <a:noFill/>
          <a:ln>
            <a:noFill/>
          </a:ln>
        </p:spPr>
      </p:pic>
      <p:cxnSp>
        <p:nvCxnSpPr>
          <p:cNvPr id="111" name="Google Shape;111;p13"/>
          <p:cNvCxnSpPr/>
          <p:nvPr/>
        </p:nvCxnSpPr>
        <p:spPr>
          <a:xfrm>
            <a:off x="0" y="6128413"/>
            <a:ext cx="12192000" cy="0"/>
          </a:xfrm>
          <a:prstGeom prst="straightConnector1">
            <a:avLst/>
          </a:prstGeom>
          <a:noFill/>
          <a:ln cap="flat" cmpd="sng" w="12700">
            <a:solidFill>
              <a:srgbClr val="000001">
                <a:alpha val="20000"/>
              </a:srgbClr>
            </a:solidFill>
            <a:prstDash val="solid"/>
            <a:round/>
            <a:headEnd len="sm" w="sm" type="none"/>
            <a:tailEnd len="sm" w="sm" type="none"/>
          </a:ln>
        </p:spPr>
      </p:cxnSp>
      <p:cxnSp>
        <p:nvCxnSpPr>
          <p:cNvPr id="112" name="Google Shape;112;p13"/>
          <p:cNvCxnSpPr/>
          <p:nvPr/>
        </p:nvCxnSpPr>
        <p:spPr>
          <a:xfrm>
            <a:off x="1453896" y="1847088"/>
            <a:ext cx="3530885" cy="0"/>
          </a:xfrm>
          <a:prstGeom prst="straightConnector1">
            <a:avLst/>
          </a:prstGeom>
          <a:noFill/>
          <a:ln cap="flat" cmpd="sng" w="31750">
            <a:solidFill>
              <a:schemeClr val="accent1"/>
            </a:solidFill>
            <a:prstDash val="solid"/>
            <a:round/>
            <a:headEnd len="sm" w="sm" type="none"/>
            <a:tailEnd len="sm" w="sm" type="none"/>
          </a:ln>
        </p:spPr>
      </p:cxnSp>
      <p:grpSp>
        <p:nvGrpSpPr>
          <p:cNvPr id="113" name="Google Shape;113;p13"/>
          <p:cNvGrpSpPr/>
          <p:nvPr/>
        </p:nvGrpSpPr>
        <p:grpSpPr>
          <a:xfrm>
            <a:off x="5460131" y="482171"/>
            <a:ext cx="6091791" cy="5149101"/>
            <a:chOff x="5446003" y="583365"/>
            <a:chExt cx="6091790" cy="5181928"/>
          </a:xfrm>
        </p:grpSpPr>
        <p:sp>
          <p:nvSpPr>
            <p:cNvPr id="114" name="Google Shape;114;p13"/>
            <p:cNvSpPr/>
            <p:nvPr/>
          </p:nvSpPr>
          <p:spPr>
            <a:xfrm>
              <a:off x="5446003" y="583365"/>
              <a:ext cx="6091790" cy="5181928"/>
            </a:xfrm>
            <a:prstGeom prst="rect">
              <a:avLst/>
            </a:prstGeom>
            <a:gradFill>
              <a:gsLst>
                <a:gs pos="0">
                  <a:srgbClr val="000001"/>
                </a:gs>
                <a:gs pos="100000">
                  <a:srgbClr val="191919"/>
                </a:gs>
              </a:gsLst>
              <a:lin ang="5400000" scaled="0"/>
            </a:gradFill>
            <a:ln>
              <a:noFill/>
            </a:ln>
            <a:effectLst>
              <a:outerShdw blurRad="127000" sx="98000" rotWithShape="0" algn="tl" dir="4740000" dist="228600" sy="98000">
                <a:srgbClr val="000000">
                  <a:alpha val="3372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bin"/>
                <a:ea typeface="Cabin"/>
                <a:cs typeface="Cabin"/>
                <a:sym typeface="Cabin"/>
              </a:endParaRPr>
            </a:p>
          </p:txBody>
        </p:sp>
        <p:sp>
          <p:nvSpPr>
            <p:cNvPr id="115" name="Google Shape;115;p13"/>
            <p:cNvSpPr/>
            <p:nvPr/>
          </p:nvSpPr>
          <p:spPr>
            <a:xfrm>
              <a:off x="5764828" y="915807"/>
              <a:ext cx="5461779" cy="4494927"/>
            </a:xfrm>
            <a:prstGeom prst="rect">
              <a:avLst/>
            </a:prstGeom>
            <a:gradFill>
              <a:gsLst>
                <a:gs pos="0">
                  <a:srgbClr val="DADADA"/>
                </a:gs>
                <a:gs pos="100000">
                  <a:srgbClr val="FFFFFE"/>
                </a:gs>
              </a:gsLst>
              <a:lin ang="16200000" scaled="0"/>
            </a:gradFill>
            <a:ln cap="flat" cmpd="sng" w="50800">
              <a:solidFill>
                <a:srgbClr val="19191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bin"/>
                <a:ea typeface="Cabin"/>
                <a:cs typeface="Cabin"/>
                <a:sym typeface="Cabin"/>
              </a:endParaRPr>
            </a:p>
          </p:txBody>
        </p:sp>
      </p:grpSp>
      <p:pic>
        <p:nvPicPr>
          <p:cNvPr id="116" name="Google Shape;116;p13"/>
          <p:cNvPicPr preferRelativeResize="0"/>
          <p:nvPr>
            <p:ph idx="2" type="pic"/>
          </p:nvPr>
        </p:nvPicPr>
        <p:blipFill rotWithShape="1">
          <a:blip r:embed="rId4">
            <a:alphaModFix/>
          </a:blip>
          <a:srcRect b="1" l="10910" r="7715" t="0"/>
          <a:stretch/>
        </p:blipFill>
        <p:spPr>
          <a:xfrm>
            <a:off x="6093926" y="1116345"/>
            <a:ext cx="4821551" cy="3866172"/>
          </a:xfrm>
          <a:prstGeom prst="rect">
            <a:avLst/>
          </a:prstGeom>
          <a:solidFill>
            <a:srgbClr val="D8D8D8"/>
          </a:solidFill>
          <a:ln>
            <a:noFill/>
          </a:ln>
        </p:spPr>
      </p:pic>
      <p:sp>
        <p:nvSpPr>
          <p:cNvPr id="117" name="Google Shape;117;p13"/>
          <p:cNvSpPr txBox="1"/>
          <p:nvPr>
            <p:ph type="title"/>
          </p:nvPr>
        </p:nvSpPr>
        <p:spPr>
          <a:xfrm>
            <a:off x="504498" y="804520"/>
            <a:ext cx="4477240" cy="104923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880"/>
              <a:buFont typeface="Cabin"/>
              <a:buNone/>
            </a:pPr>
            <a:r>
              <a:rPr b="0" i="0" lang="en-US" sz="2880" u="none" cap="none" strike="noStrike">
                <a:solidFill>
                  <a:schemeClr val="dk1"/>
                </a:solidFill>
                <a:latin typeface="Cabin"/>
                <a:ea typeface="Cabin"/>
                <a:cs typeface="Cabin"/>
                <a:sym typeface="Cabin"/>
              </a:rPr>
              <a:t>GOVERNANCE PROPOSED STRUCTURE </a:t>
            </a:r>
            <a:br>
              <a:rPr b="0" i="0" lang="en-US" sz="2880" u="none" cap="none" strike="noStrike">
                <a:solidFill>
                  <a:schemeClr val="dk1"/>
                </a:solidFill>
                <a:latin typeface="Cabin"/>
                <a:ea typeface="Cabin"/>
                <a:cs typeface="Cabin"/>
                <a:sym typeface="Cabin"/>
              </a:rPr>
            </a:br>
            <a:endParaRPr b="0" i="0" sz="2880" u="none" cap="none" strike="noStrike">
              <a:solidFill>
                <a:schemeClr val="dk1"/>
              </a:solidFill>
              <a:latin typeface="Cabin"/>
              <a:ea typeface="Cabin"/>
              <a:cs typeface="Cabin"/>
              <a:sym typeface="Cabin"/>
            </a:endParaRPr>
          </a:p>
        </p:txBody>
      </p:sp>
      <p:sp>
        <p:nvSpPr>
          <p:cNvPr id="118" name="Google Shape;118;p13"/>
          <p:cNvSpPr txBox="1"/>
          <p:nvPr>
            <p:ph idx="1" type="body"/>
          </p:nvPr>
        </p:nvSpPr>
        <p:spPr>
          <a:xfrm>
            <a:off x="1451581" y="2015732"/>
            <a:ext cx="3526523" cy="3450613"/>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Clr>
                <a:schemeClr val="accent1"/>
              </a:buClr>
              <a:buSzPts val="2400"/>
              <a:buFont typeface="Arial"/>
              <a:buNone/>
            </a:pPr>
            <a:r>
              <a:t/>
            </a:r>
            <a:endParaRPr b="0" i="0" sz="2400" u="none" cap="none" strike="noStrike">
              <a:solidFill>
                <a:schemeClr val="dk1"/>
              </a:solidFill>
              <a:latin typeface="Cabin"/>
              <a:ea typeface="Cabin"/>
              <a:cs typeface="Cabin"/>
              <a:sym typeface="Cabin"/>
            </a:endParaRPr>
          </a:p>
          <a:p>
            <a:pPr indent="0" lvl="0" marL="0" marR="0" rtl="0" algn="ctr">
              <a:lnSpc>
                <a:spcPct val="120000"/>
              </a:lnSpc>
              <a:spcBef>
                <a:spcPts val="1000"/>
              </a:spcBef>
              <a:spcAft>
                <a:spcPts val="0"/>
              </a:spcAft>
              <a:buClr>
                <a:schemeClr val="accent1"/>
              </a:buClr>
              <a:buSzPts val="2400"/>
              <a:buFont typeface="Arial"/>
              <a:buNone/>
            </a:pPr>
            <a:r>
              <a:t/>
            </a:r>
            <a:endParaRPr b="0" i="0" sz="2400" u="none" cap="none" strike="noStrike">
              <a:solidFill>
                <a:schemeClr val="dk1"/>
              </a:solidFill>
              <a:latin typeface="Cabin"/>
              <a:ea typeface="Cabin"/>
              <a:cs typeface="Cabin"/>
              <a:sym typeface="Cabin"/>
            </a:endParaRPr>
          </a:p>
          <a:p>
            <a:pPr indent="0" lvl="0" marL="0" marR="0" rtl="0" algn="ctr">
              <a:lnSpc>
                <a:spcPct val="120000"/>
              </a:lnSpc>
              <a:spcBef>
                <a:spcPts val="1000"/>
              </a:spcBef>
              <a:spcAft>
                <a:spcPts val="0"/>
              </a:spcAft>
              <a:buClr>
                <a:schemeClr val="accent1"/>
              </a:buClr>
              <a:buSzPts val="2400"/>
              <a:buFont typeface="Arial"/>
              <a:buNone/>
            </a:pPr>
            <a:r>
              <a:rPr b="0" i="0" lang="en-US" sz="2400" u="none" cap="none" strike="noStrike">
                <a:solidFill>
                  <a:schemeClr val="dk1"/>
                </a:solidFill>
                <a:latin typeface="Cabin"/>
                <a:ea typeface="Cabin"/>
                <a:cs typeface="Cabin"/>
                <a:sym typeface="Cabin"/>
              </a:rPr>
              <a:t>GROSSMONT COLLEGE</a:t>
            </a:r>
            <a:endParaRPr/>
          </a:p>
          <a:p>
            <a:pPr indent="0" lvl="0" marL="0" marR="0" rtl="0" algn="ctr">
              <a:lnSpc>
                <a:spcPct val="120000"/>
              </a:lnSpc>
              <a:spcBef>
                <a:spcPts val="1000"/>
              </a:spcBef>
              <a:spcAft>
                <a:spcPts val="0"/>
              </a:spcAft>
              <a:buClr>
                <a:schemeClr val="accent1"/>
              </a:buClr>
              <a:buSzPts val="2400"/>
              <a:buFont typeface="Arial"/>
              <a:buNone/>
            </a:pPr>
            <a:r>
              <a:rPr b="0" i="0" lang="en-US" sz="2400" u="none" cap="none" strike="noStrike">
                <a:solidFill>
                  <a:schemeClr val="dk1"/>
                </a:solidFill>
                <a:latin typeface="Cabin"/>
                <a:ea typeface="Cabin"/>
                <a:cs typeface="Cabin"/>
                <a:sym typeface="Cabin"/>
              </a:rPr>
              <a:t>Fall 2018</a:t>
            </a:r>
            <a:endParaRPr b="0" i="0" sz="2400" u="none" cap="none" strike="noStrike">
              <a:solidFill>
                <a:schemeClr val="dk1"/>
              </a:solidFill>
              <a:latin typeface="Cabin"/>
              <a:ea typeface="Cabin"/>
              <a:cs typeface="Cabin"/>
              <a:sym typeface="Cabin"/>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9" name="Shape 269"/>
        <p:cNvGrpSpPr/>
        <p:nvPr/>
      </p:nvGrpSpPr>
      <p:grpSpPr>
        <a:xfrm>
          <a:off x="0" y="0"/>
          <a:ext cx="0" cy="0"/>
          <a:chOff x="0" y="0"/>
          <a:chExt cx="0" cy="0"/>
        </a:xfrm>
      </p:grpSpPr>
      <p:sp>
        <p:nvSpPr>
          <p:cNvPr id="270" name="Google Shape;270;p22"/>
          <p:cNvSpPr/>
          <p:nvPr/>
        </p:nvSpPr>
        <p:spPr>
          <a:xfrm>
            <a:off x="0" y="2019476"/>
            <a:ext cx="12192000" cy="4105941"/>
          </a:xfrm>
          <a:prstGeom prst="rect">
            <a:avLst/>
          </a:prstGeom>
          <a:gradFill>
            <a:gsLst>
              <a:gs pos="0">
                <a:srgbClr val="DFDBD5">
                  <a:alpha val="0"/>
                </a:srgbClr>
              </a:gs>
              <a:gs pos="100000">
                <a:schemeClr val="lt2"/>
              </a:gs>
            </a:gsLst>
            <a:lin ang="5400000" scaled="0"/>
          </a:gra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pic>
        <p:nvPicPr>
          <p:cNvPr id="271" name="Google Shape;271;p22"/>
          <p:cNvPicPr preferRelativeResize="0"/>
          <p:nvPr/>
        </p:nvPicPr>
        <p:blipFill rotWithShape="1">
          <a:blip r:embed="rId3">
            <a:alphaModFix/>
          </a:blip>
          <a:srcRect b="-1538" l="0" r="0" t="1538"/>
          <a:stretch/>
        </p:blipFill>
        <p:spPr>
          <a:xfrm>
            <a:off x="0" y="6126480"/>
            <a:ext cx="12192000" cy="742950"/>
          </a:xfrm>
          <a:prstGeom prst="rect">
            <a:avLst/>
          </a:prstGeom>
          <a:noFill/>
          <a:ln>
            <a:noFill/>
          </a:ln>
        </p:spPr>
      </p:pic>
      <p:cxnSp>
        <p:nvCxnSpPr>
          <p:cNvPr id="272" name="Google Shape;272;p22"/>
          <p:cNvCxnSpPr/>
          <p:nvPr/>
        </p:nvCxnSpPr>
        <p:spPr>
          <a:xfrm>
            <a:off x="0" y="6128413"/>
            <a:ext cx="12192000" cy="0"/>
          </a:xfrm>
          <a:prstGeom prst="straightConnector1">
            <a:avLst/>
          </a:prstGeom>
          <a:noFill/>
          <a:ln cap="flat" cmpd="sng" w="12700">
            <a:solidFill>
              <a:srgbClr val="000001">
                <a:alpha val="20000"/>
              </a:srgbClr>
            </a:solidFill>
            <a:prstDash val="solid"/>
            <a:round/>
            <a:headEnd len="sm" w="sm" type="none"/>
            <a:tailEnd len="sm" w="sm" type="none"/>
          </a:ln>
        </p:spPr>
      </p:cxnSp>
      <p:cxnSp>
        <p:nvCxnSpPr>
          <p:cNvPr id="273" name="Google Shape;273;p22"/>
          <p:cNvCxnSpPr/>
          <p:nvPr/>
        </p:nvCxnSpPr>
        <p:spPr>
          <a:xfrm>
            <a:off x="2417780" y="3528542"/>
            <a:ext cx="8637072" cy="0"/>
          </a:xfrm>
          <a:prstGeom prst="straightConnector1">
            <a:avLst/>
          </a:prstGeom>
          <a:noFill/>
          <a:ln cap="flat" cmpd="sng" w="31750">
            <a:solidFill>
              <a:schemeClr val="accent1"/>
            </a:solidFill>
            <a:prstDash val="solid"/>
            <a:round/>
            <a:headEnd len="sm" w="sm" type="none"/>
            <a:tailEnd len="sm" w="sm" type="none"/>
          </a:ln>
        </p:spPr>
      </p:cxnSp>
      <p:sp>
        <p:nvSpPr>
          <p:cNvPr id="274" name="Google Shape;274;p22"/>
          <p:cNvSpPr/>
          <p:nvPr/>
        </p:nvSpPr>
        <p:spPr>
          <a:xfrm>
            <a:off x="2" y="0"/>
            <a:ext cx="12191696" cy="6858000"/>
          </a:xfrm>
          <a:prstGeom prst="rect">
            <a:avLst/>
          </a:prstGeom>
          <a:gradFill>
            <a:gsLst>
              <a:gs pos="0">
                <a:srgbClr val="EBE9E6"/>
              </a:gs>
              <a:gs pos="100000">
                <a:srgbClr val="C9C5C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bin"/>
              <a:buNone/>
            </a:pPr>
            <a:r>
              <a:t/>
            </a:r>
            <a:endParaRPr b="0" i="0" sz="1800" u="none" cap="none" strike="noStrike">
              <a:solidFill>
                <a:schemeClr val="lt1"/>
              </a:solidFill>
              <a:latin typeface="Cabin"/>
              <a:ea typeface="Cabin"/>
              <a:cs typeface="Cabin"/>
              <a:sym typeface="Cabin"/>
            </a:endParaRPr>
          </a:p>
        </p:txBody>
      </p:sp>
      <p:sp>
        <p:nvSpPr>
          <p:cNvPr id="275" name="Google Shape;275;p22"/>
          <p:cNvSpPr/>
          <p:nvPr/>
        </p:nvSpPr>
        <p:spPr>
          <a:xfrm>
            <a:off x="0" y="2019476"/>
            <a:ext cx="12192000" cy="4105941"/>
          </a:xfrm>
          <a:prstGeom prst="rect">
            <a:avLst/>
          </a:prstGeom>
          <a:gradFill>
            <a:gsLst>
              <a:gs pos="0">
                <a:srgbClr val="DFDBD5">
                  <a:alpha val="0"/>
                </a:srgbClr>
              </a:gs>
              <a:gs pos="100000">
                <a:schemeClr val="lt2"/>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bin"/>
              <a:buNone/>
            </a:pPr>
            <a:r>
              <a:t/>
            </a:r>
            <a:endParaRPr b="0" i="0" sz="1800" u="none" cap="none" strike="noStrike">
              <a:solidFill>
                <a:schemeClr val="lt1"/>
              </a:solidFill>
              <a:latin typeface="Cabin"/>
              <a:ea typeface="Cabin"/>
              <a:cs typeface="Cabin"/>
              <a:sym typeface="Cabin"/>
            </a:endParaRPr>
          </a:p>
        </p:txBody>
      </p:sp>
      <p:grpSp>
        <p:nvGrpSpPr>
          <p:cNvPr id="276" name="Google Shape;276;p22"/>
          <p:cNvGrpSpPr/>
          <p:nvPr/>
        </p:nvGrpSpPr>
        <p:grpSpPr>
          <a:xfrm>
            <a:off x="1445670" y="644327"/>
            <a:ext cx="9299963" cy="4811366"/>
            <a:chOff x="7639235" y="600024"/>
            <a:chExt cx="3898557" cy="6878929"/>
          </a:xfrm>
        </p:grpSpPr>
        <p:sp>
          <p:nvSpPr>
            <p:cNvPr id="277" name="Google Shape;277;p22"/>
            <p:cNvSpPr/>
            <p:nvPr/>
          </p:nvSpPr>
          <p:spPr>
            <a:xfrm>
              <a:off x="7639235" y="600024"/>
              <a:ext cx="3898557" cy="6878929"/>
            </a:xfrm>
            <a:prstGeom prst="rect">
              <a:avLst/>
            </a:prstGeom>
            <a:gradFill>
              <a:gsLst>
                <a:gs pos="0">
                  <a:srgbClr val="000001"/>
                </a:gs>
                <a:gs pos="100000">
                  <a:srgbClr val="191919"/>
                </a:gs>
              </a:gsLst>
              <a:lin ang="5400000" scaled="0"/>
            </a:gradFill>
            <a:ln>
              <a:noFill/>
            </a:ln>
            <a:effectLst>
              <a:outerShdw blurRad="127000" sx="98000" rotWithShape="0" algn="tl" dir="4740000" dist="228600" sy="98000">
                <a:srgbClr val="000000">
                  <a:alpha val="3333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bin"/>
                <a:buNone/>
              </a:pPr>
              <a:r>
                <a:t/>
              </a:r>
              <a:endParaRPr b="0" i="0" sz="1800" u="none" cap="none" strike="noStrike">
                <a:solidFill>
                  <a:schemeClr val="lt1"/>
                </a:solidFill>
                <a:latin typeface="Cabin"/>
                <a:ea typeface="Cabin"/>
                <a:cs typeface="Cabin"/>
                <a:sym typeface="Cabin"/>
              </a:endParaRPr>
            </a:p>
          </p:txBody>
        </p:sp>
        <p:sp>
          <p:nvSpPr>
            <p:cNvPr id="278" name="Google Shape;278;p22"/>
            <p:cNvSpPr/>
            <p:nvPr/>
          </p:nvSpPr>
          <p:spPr>
            <a:xfrm>
              <a:off x="7770263" y="1062693"/>
              <a:ext cx="3635738" cy="5954752"/>
            </a:xfrm>
            <a:prstGeom prst="rect">
              <a:avLst/>
            </a:prstGeom>
            <a:gradFill>
              <a:gsLst>
                <a:gs pos="0">
                  <a:srgbClr val="DADADA"/>
                </a:gs>
                <a:gs pos="100000">
                  <a:srgbClr val="FFFFFE"/>
                </a:gs>
              </a:gsLst>
              <a:lin ang="16200000" scaled="0"/>
            </a:gradFill>
            <a:ln cap="flat" cmpd="sng" w="50800">
              <a:solidFill>
                <a:srgbClr val="19191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bin"/>
                <a:buNone/>
              </a:pPr>
              <a:r>
                <a:t/>
              </a:r>
              <a:endParaRPr b="0" i="0" sz="1800" u="none" cap="none" strike="noStrike">
                <a:solidFill>
                  <a:schemeClr val="lt1"/>
                </a:solidFill>
                <a:latin typeface="Cabin"/>
                <a:ea typeface="Cabin"/>
                <a:cs typeface="Cabin"/>
                <a:sym typeface="Cabin"/>
              </a:endParaRPr>
            </a:p>
          </p:txBody>
        </p:sp>
      </p:grpSp>
      <p:pic>
        <p:nvPicPr>
          <p:cNvPr id="279" name="Google Shape;279;p22"/>
          <p:cNvPicPr preferRelativeResize="0"/>
          <p:nvPr/>
        </p:nvPicPr>
        <p:blipFill rotWithShape="1">
          <a:blip r:embed="rId3">
            <a:alphaModFix/>
          </a:blip>
          <a:srcRect b="-1538" l="0" r="0" t="1538"/>
          <a:stretch/>
        </p:blipFill>
        <p:spPr>
          <a:xfrm>
            <a:off x="0" y="6126480"/>
            <a:ext cx="12192000" cy="742950"/>
          </a:xfrm>
          <a:prstGeom prst="rect">
            <a:avLst/>
          </a:prstGeom>
          <a:noFill/>
          <a:ln>
            <a:noFill/>
          </a:ln>
        </p:spPr>
      </p:pic>
      <p:cxnSp>
        <p:nvCxnSpPr>
          <p:cNvPr id="280" name="Google Shape;280;p22"/>
          <p:cNvCxnSpPr/>
          <p:nvPr/>
        </p:nvCxnSpPr>
        <p:spPr>
          <a:xfrm>
            <a:off x="2391407" y="1416139"/>
            <a:ext cx="7405874" cy="0"/>
          </a:xfrm>
          <a:prstGeom prst="straightConnector1">
            <a:avLst/>
          </a:prstGeom>
          <a:noFill/>
          <a:ln cap="flat" cmpd="sng" w="31750">
            <a:solidFill>
              <a:schemeClr val="accent1"/>
            </a:solidFill>
            <a:prstDash val="solid"/>
            <a:round/>
            <a:headEnd len="sm" w="sm" type="none"/>
            <a:tailEnd len="sm" w="sm" type="none"/>
          </a:ln>
        </p:spPr>
      </p:cxnSp>
      <p:sp>
        <p:nvSpPr>
          <p:cNvPr id="281" name="Google Shape;281;p22"/>
          <p:cNvSpPr txBox="1"/>
          <p:nvPr>
            <p:ph type="title"/>
          </p:nvPr>
        </p:nvSpPr>
        <p:spPr>
          <a:xfrm>
            <a:off x="2391408" y="1534439"/>
            <a:ext cx="7405874" cy="2463404"/>
          </a:xfrm>
          <a:prstGeom prst="rect">
            <a:avLst/>
          </a:prstGeom>
          <a:noFill/>
          <a:ln>
            <a:noFill/>
          </a:ln>
        </p:spPr>
        <p:txBody>
          <a:bodyPr anchorCtr="0" anchor="ctr" bIns="0" lIns="91425" spcFirstLastPara="1" rIns="91425" wrap="square" tIns="45700">
            <a:noAutofit/>
          </a:bodyPr>
          <a:lstStyle/>
          <a:p>
            <a:pPr indent="0" lvl="0" marL="0" marR="0" rtl="0" algn="l">
              <a:lnSpc>
                <a:spcPct val="90000"/>
              </a:lnSpc>
              <a:spcBef>
                <a:spcPts val="0"/>
              </a:spcBef>
              <a:spcAft>
                <a:spcPts val="0"/>
              </a:spcAft>
              <a:buClr>
                <a:srgbClr val="000000"/>
              </a:buClr>
              <a:buSzPts val="4800"/>
              <a:buFont typeface="Cabin"/>
              <a:buNone/>
            </a:pPr>
            <a:r>
              <a:rPr b="0" i="0" lang="en-US" sz="4800" u="none" cap="none" strike="noStrike">
                <a:solidFill>
                  <a:srgbClr val="000000"/>
                </a:solidFill>
                <a:latin typeface="Cabin"/>
                <a:ea typeface="Cabin"/>
                <a:cs typeface="Cabin"/>
                <a:sym typeface="Cabin"/>
              </a:rPr>
              <a:t>SAMPLE NEW STRUCTURE</a:t>
            </a:r>
            <a:endParaRPr b="0" i="0" sz="3200" u="none" cap="none" strike="noStrike">
              <a:solidFill>
                <a:schemeClr val="dk1"/>
              </a:solidFill>
              <a:latin typeface="Cabin"/>
              <a:ea typeface="Cabin"/>
              <a:cs typeface="Cabin"/>
              <a:sym typeface="Cabin"/>
            </a:endParaRPr>
          </a:p>
        </p:txBody>
      </p:sp>
      <p:cxnSp>
        <p:nvCxnSpPr>
          <p:cNvPr id="282" name="Google Shape;282;p22"/>
          <p:cNvCxnSpPr/>
          <p:nvPr/>
        </p:nvCxnSpPr>
        <p:spPr>
          <a:xfrm>
            <a:off x="2391407" y="4084767"/>
            <a:ext cx="7405874"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87" name="Shape 287"/>
        <p:cNvGrpSpPr/>
        <p:nvPr/>
      </p:nvGrpSpPr>
      <p:grpSpPr>
        <a:xfrm>
          <a:off x="0" y="0"/>
          <a:ext cx="0" cy="0"/>
          <a:chOff x="0" y="0"/>
          <a:chExt cx="0" cy="0"/>
        </a:xfrm>
      </p:grpSpPr>
      <p:sp>
        <p:nvSpPr>
          <p:cNvPr id="288" name="Google Shape;288;p23"/>
          <p:cNvSpPr txBox="1"/>
          <p:nvPr>
            <p:ph type="title"/>
          </p:nvPr>
        </p:nvSpPr>
        <p:spPr>
          <a:xfrm>
            <a:off x="1400298" y="234868"/>
            <a:ext cx="9603275" cy="120163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3200"/>
              <a:buFont typeface="Cabin"/>
              <a:buNone/>
            </a:pPr>
            <a:r>
              <a:rPr b="0" i="0" lang="en-US" sz="3200" u="none" cap="none" strike="noStrike">
                <a:solidFill>
                  <a:schemeClr val="dk1"/>
                </a:solidFill>
                <a:latin typeface="Cabin"/>
                <a:ea typeface="Cabin"/>
                <a:cs typeface="Cabin"/>
                <a:sym typeface="Cabin"/>
              </a:rPr>
              <a:t>GROSSMONT PARTICIPATORY </a:t>
            </a:r>
            <a:br>
              <a:rPr b="0" i="0" lang="en-US" sz="3200" u="none" cap="none" strike="noStrike">
                <a:solidFill>
                  <a:schemeClr val="dk1"/>
                </a:solidFill>
                <a:latin typeface="Cabin"/>
                <a:ea typeface="Cabin"/>
                <a:cs typeface="Cabin"/>
                <a:sym typeface="Cabin"/>
              </a:rPr>
            </a:br>
            <a:r>
              <a:rPr b="0" i="0" lang="en-US" sz="3200" u="none" cap="none" strike="noStrike">
                <a:solidFill>
                  <a:schemeClr val="dk1"/>
                </a:solidFill>
                <a:latin typeface="Cabin"/>
                <a:ea typeface="Cabin"/>
                <a:cs typeface="Cabin"/>
                <a:sym typeface="Cabin"/>
              </a:rPr>
              <a:t>GOVERNANCE OVERVIEW</a:t>
            </a:r>
            <a:endParaRPr/>
          </a:p>
        </p:txBody>
      </p:sp>
      <p:grpSp>
        <p:nvGrpSpPr>
          <p:cNvPr id="289" name="Google Shape;289;p23"/>
          <p:cNvGrpSpPr/>
          <p:nvPr/>
        </p:nvGrpSpPr>
        <p:grpSpPr>
          <a:xfrm>
            <a:off x="760899" y="1398120"/>
            <a:ext cx="10661651" cy="4455289"/>
            <a:chOff x="227499" y="3737"/>
            <a:chExt cx="10661651" cy="4455289"/>
          </a:xfrm>
        </p:grpSpPr>
        <p:sp>
          <p:nvSpPr>
            <p:cNvPr id="290" name="Google Shape;290;p23"/>
            <p:cNvSpPr/>
            <p:nvPr/>
          </p:nvSpPr>
          <p:spPr>
            <a:xfrm>
              <a:off x="5114056" y="2654198"/>
              <a:ext cx="5068095" cy="240229"/>
            </a:xfrm>
            <a:custGeom>
              <a:rect b="b" l="l" r="r" t="t"/>
              <a:pathLst>
                <a:path extrusionOk="0" h="120000" w="120000">
                  <a:moveTo>
                    <a:pt x="0" y="0"/>
                  </a:moveTo>
                  <a:lnTo>
                    <a:pt x="0" y="86241"/>
                  </a:lnTo>
                  <a:lnTo>
                    <a:pt x="120000" y="86241"/>
                  </a:lnTo>
                  <a:lnTo>
                    <a:pt x="120000" y="120000"/>
                  </a:lnTo>
                </a:path>
              </a:pathLst>
            </a:custGeom>
            <a:noFill/>
            <a:ln cap="flat" cmpd="sng" w="15875">
              <a:solidFill>
                <a:srgbClr val="A4193A"/>
              </a:solidFill>
              <a:prstDash val="solid"/>
              <a:round/>
              <a:headEnd len="sm" w="sm" type="none"/>
              <a:tailEnd len="sm" w="sm" type="none"/>
            </a:ln>
          </p:spPr>
        </p:sp>
        <p:sp>
          <p:nvSpPr>
            <p:cNvPr id="291" name="Google Shape;291;p23"/>
            <p:cNvSpPr/>
            <p:nvPr/>
          </p:nvSpPr>
          <p:spPr>
            <a:xfrm>
              <a:off x="5114056" y="2654198"/>
              <a:ext cx="3621004" cy="240229"/>
            </a:xfrm>
            <a:custGeom>
              <a:rect b="b" l="l" r="r" t="t"/>
              <a:pathLst>
                <a:path extrusionOk="0" h="120000" w="120000">
                  <a:moveTo>
                    <a:pt x="0" y="0"/>
                  </a:moveTo>
                  <a:lnTo>
                    <a:pt x="0" y="86241"/>
                  </a:lnTo>
                  <a:lnTo>
                    <a:pt x="120000" y="86241"/>
                  </a:lnTo>
                  <a:lnTo>
                    <a:pt x="120000" y="120000"/>
                  </a:lnTo>
                </a:path>
              </a:pathLst>
            </a:custGeom>
            <a:noFill/>
            <a:ln cap="flat" cmpd="sng" w="15875">
              <a:solidFill>
                <a:srgbClr val="A4193A"/>
              </a:solidFill>
              <a:prstDash val="solid"/>
              <a:round/>
              <a:headEnd len="sm" w="sm" type="none"/>
              <a:tailEnd len="sm" w="sm" type="none"/>
            </a:ln>
          </p:spPr>
        </p:sp>
        <p:sp>
          <p:nvSpPr>
            <p:cNvPr id="292" name="Google Shape;292;p23"/>
            <p:cNvSpPr/>
            <p:nvPr/>
          </p:nvSpPr>
          <p:spPr>
            <a:xfrm>
              <a:off x="5114056" y="2654198"/>
              <a:ext cx="2173920" cy="240229"/>
            </a:xfrm>
            <a:custGeom>
              <a:rect b="b" l="l" r="r" t="t"/>
              <a:pathLst>
                <a:path extrusionOk="0" h="120000" w="120000">
                  <a:moveTo>
                    <a:pt x="0" y="0"/>
                  </a:moveTo>
                  <a:lnTo>
                    <a:pt x="0" y="86241"/>
                  </a:lnTo>
                  <a:lnTo>
                    <a:pt x="120000" y="86241"/>
                  </a:lnTo>
                  <a:lnTo>
                    <a:pt x="120000" y="120000"/>
                  </a:lnTo>
                </a:path>
              </a:pathLst>
            </a:custGeom>
            <a:noFill/>
            <a:ln cap="flat" cmpd="sng" w="15875">
              <a:solidFill>
                <a:srgbClr val="A4193A"/>
              </a:solidFill>
              <a:prstDash val="solid"/>
              <a:round/>
              <a:headEnd len="sm" w="sm" type="none"/>
              <a:tailEnd len="sm" w="sm" type="none"/>
            </a:ln>
          </p:spPr>
        </p:sp>
        <p:sp>
          <p:nvSpPr>
            <p:cNvPr id="293" name="Google Shape;293;p23"/>
            <p:cNvSpPr/>
            <p:nvPr/>
          </p:nvSpPr>
          <p:spPr>
            <a:xfrm>
              <a:off x="5114056" y="2654198"/>
              <a:ext cx="803001" cy="240229"/>
            </a:xfrm>
            <a:custGeom>
              <a:rect b="b" l="l" r="r" t="t"/>
              <a:pathLst>
                <a:path extrusionOk="0" h="120000" w="120000">
                  <a:moveTo>
                    <a:pt x="0" y="0"/>
                  </a:moveTo>
                  <a:lnTo>
                    <a:pt x="0" y="86241"/>
                  </a:lnTo>
                  <a:lnTo>
                    <a:pt x="120000" y="86241"/>
                  </a:lnTo>
                  <a:lnTo>
                    <a:pt x="120000" y="120000"/>
                  </a:lnTo>
                </a:path>
              </a:pathLst>
            </a:custGeom>
            <a:noFill/>
            <a:ln cap="flat" cmpd="sng" w="15875">
              <a:solidFill>
                <a:srgbClr val="A4193A"/>
              </a:solidFill>
              <a:prstDash val="solid"/>
              <a:round/>
              <a:headEnd len="sm" w="sm" type="none"/>
              <a:tailEnd len="sm" w="sm" type="none"/>
            </a:ln>
          </p:spPr>
        </p:sp>
        <p:sp>
          <p:nvSpPr>
            <p:cNvPr id="294" name="Google Shape;294;p23"/>
            <p:cNvSpPr/>
            <p:nvPr/>
          </p:nvSpPr>
          <p:spPr>
            <a:xfrm>
              <a:off x="2327948" y="3426323"/>
              <a:ext cx="5428968" cy="205689"/>
            </a:xfrm>
            <a:custGeom>
              <a:rect b="b" l="l" r="r" t="t"/>
              <a:pathLst>
                <a:path extrusionOk="0" h="120000" w="120000">
                  <a:moveTo>
                    <a:pt x="0" y="0"/>
                  </a:moveTo>
                  <a:lnTo>
                    <a:pt x="0" y="80571"/>
                  </a:lnTo>
                  <a:lnTo>
                    <a:pt x="120000" y="80571"/>
                  </a:lnTo>
                  <a:lnTo>
                    <a:pt x="120000" y="120000"/>
                  </a:lnTo>
                </a:path>
              </a:pathLst>
            </a:custGeom>
            <a:noFill/>
            <a:ln cap="flat" cmpd="sng" w="15875">
              <a:solidFill>
                <a:srgbClr val="A4193A"/>
              </a:solidFill>
              <a:prstDash val="solid"/>
              <a:round/>
              <a:headEnd len="sm" w="sm" type="none"/>
              <a:tailEnd len="sm" w="sm" type="none"/>
            </a:ln>
          </p:spPr>
        </p:sp>
        <p:sp>
          <p:nvSpPr>
            <p:cNvPr id="295" name="Google Shape;295;p23"/>
            <p:cNvSpPr/>
            <p:nvPr/>
          </p:nvSpPr>
          <p:spPr>
            <a:xfrm>
              <a:off x="2327948" y="3426323"/>
              <a:ext cx="4258125" cy="205689"/>
            </a:xfrm>
            <a:custGeom>
              <a:rect b="b" l="l" r="r" t="t"/>
              <a:pathLst>
                <a:path extrusionOk="0" h="120000" w="120000">
                  <a:moveTo>
                    <a:pt x="0" y="0"/>
                  </a:moveTo>
                  <a:lnTo>
                    <a:pt x="0" y="80571"/>
                  </a:lnTo>
                  <a:lnTo>
                    <a:pt x="120000" y="80571"/>
                  </a:lnTo>
                  <a:lnTo>
                    <a:pt x="120000" y="120000"/>
                  </a:lnTo>
                </a:path>
              </a:pathLst>
            </a:custGeom>
            <a:noFill/>
            <a:ln cap="flat" cmpd="sng" w="15875">
              <a:solidFill>
                <a:srgbClr val="A4193A"/>
              </a:solidFill>
              <a:prstDash val="solid"/>
              <a:round/>
              <a:headEnd len="sm" w="sm" type="none"/>
              <a:tailEnd len="sm" w="sm" type="none"/>
            </a:ln>
          </p:spPr>
        </p:sp>
        <p:sp>
          <p:nvSpPr>
            <p:cNvPr id="296" name="Google Shape;296;p23"/>
            <p:cNvSpPr/>
            <p:nvPr/>
          </p:nvSpPr>
          <p:spPr>
            <a:xfrm>
              <a:off x="2327948" y="3426323"/>
              <a:ext cx="3087282" cy="205689"/>
            </a:xfrm>
            <a:custGeom>
              <a:rect b="b" l="l" r="r" t="t"/>
              <a:pathLst>
                <a:path extrusionOk="0" h="120000" w="120000">
                  <a:moveTo>
                    <a:pt x="0" y="0"/>
                  </a:moveTo>
                  <a:lnTo>
                    <a:pt x="0" y="80571"/>
                  </a:lnTo>
                  <a:lnTo>
                    <a:pt x="120000" y="80571"/>
                  </a:lnTo>
                  <a:lnTo>
                    <a:pt x="120000" y="120000"/>
                  </a:lnTo>
                </a:path>
              </a:pathLst>
            </a:custGeom>
            <a:noFill/>
            <a:ln cap="flat" cmpd="sng" w="15875">
              <a:solidFill>
                <a:srgbClr val="A4193A"/>
              </a:solidFill>
              <a:prstDash val="solid"/>
              <a:round/>
              <a:headEnd len="sm" w="sm" type="none"/>
              <a:tailEnd len="sm" w="sm" type="none"/>
            </a:ln>
          </p:spPr>
        </p:sp>
        <p:sp>
          <p:nvSpPr>
            <p:cNvPr id="297" name="Google Shape;297;p23"/>
            <p:cNvSpPr/>
            <p:nvPr/>
          </p:nvSpPr>
          <p:spPr>
            <a:xfrm>
              <a:off x="2327948" y="3426323"/>
              <a:ext cx="1916439" cy="205689"/>
            </a:xfrm>
            <a:custGeom>
              <a:rect b="b" l="l" r="r" t="t"/>
              <a:pathLst>
                <a:path extrusionOk="0" h="120000" w="120000">
                  <a:moveTo>
                    <a:pt x="0" y="0"/>
                  </a:moveTo>
                  <a:lnTo>
                    <a:pt x="0" y="80571"/>
                  </a:lnTo>
                  <a:lnTo>
                    <a:pt x="120000" y="80571"/>
                  </a:lnTo>
                  <a:lnTo>
                    <a:pt x="120000" y="120000"/>
                  </a:lnTo>
                </a:path>
              </a:pathLst>
            </a:custGeom>
            <a:noFill/>
            <a:ln cap="flat" cmpd="sng" w="15875">
              <a:solidFill>
                <a:srgbClr val="A4193A"/>
              </a:solidFill>
              <a:prstDash val="solid"/>
              <a:round/>
              <a:headEnd len="sm" w="sm" type="none"/>
              <a:tailEnd len="sm" w="sm" type="none"/>
            </a:ln>
          </p:spPr>
        </p:sp>
        <p:sp>
          <p:nvSpPr>
            <p:cNvPr id="298" name="Google Shape;298;p23"/>
            <p:cNvSpPr/>
            <p:nvPr/>
          </p:nvSpPr>
          <p:spPr>
            <a:xfrm>
              <a:off x="2327948" y="3426323"/>
              <a:ext cx="745597" cy="205689"/>
            </a:xfrm>
            <a:custGeom>
              <a:rect b="b" l="l" r="r" t="t"/>
              <a:pathLst>
                <a:path extrusionOk="0" h="120000" w="120000">
                  <a:moveTo>
                    <a:pt x="0" y="0"/>
                  </a:moveTo>
                  <a:lnTo>
                    <a:pt x="0" y="80571"/>
                  </a:lnTo>
                  <a:lnTo>
                    <a:pt x="120000" y="80571"/>
                  </a:lnTo>
                  <a:lnTo>
                    <a:pt x="120000" y="120000"/>
                  </a:lnTo>
                </a:path>
              </a:pathLst>
            </a:custGeom>
            <a:noFill/>
            <a:ln cap="flat" cmpd="sng" w="15875">
              <a:solidFill>
                <a:srgbClr val="A4193A"/>
              </a:solidFill>
              <a:prstDash val="solid"/>
              <a:round/>
              <a:headEnd len="sm" w="sm" type="none"/>
              <a:tailEnd len="sm" w="sm" type="none"/>
            </a:ln>
          </p:spPr>
        </p:sp>
        <p:sp>
          <p:nvSpPr>
            <p:cNvPr id="299" name="Google Shape;299;p23"/>
            <p:cNvSpPr/>
            <p:nvPr/>
          </p:nvSpPr>
          <p:spPr>
            <a:xfrm>
              <a:off x="1902703" y="3426323"/>
              <a:ext cx="425245" cy="205689"/>
            </a:xfrm>
            <a:custGeom>
              <a:rect b="b" l="l" r="r" t="t"/>
              <a:pathLst>
                <a:path extrusionOk="0" h="120000" w="120000">
                  <a:moveTo>
                    <a:pt x="120000" y="0"/>
                  </a:moveTo>
                  <a:lnTo>
                    <a:pt x="120000" y="80571"/>
                  </a:lnTo>
                  <a:lnTo>
                    <a:pt x="0" y="80571"/>
                  </a:lnTo>
                  <a:lnTo>
                    <a:pt x="0" y="120000"/>
                  </a:lnTo>
                </a:path>
              </a:pathLst>
            </a:custGeom>
            <a:noFill/>
            <a:ln cap="flat" cmpd="sng" w="15875">
              <a:solidFill>
                <a:srgbClr val="A4193A"/>
              </a:solidFill>
              <a:prstDash val="solid"/>
              <a:round/>
              <a:headEnd len="sm" w="sm" type="none"/>
              <a:tailEnd len="sm" w="sm" type="none"/>
            </a:ln>
          </p:spPr>
        </p:sp>
        <p:sp>
          <p:nvSpPr>
            <p:cNvPr id="300" name="Google Shape;300;p23"/>
            <p:cNvSpPr/>
            <p:nvPr/>
          </p:nvSpPr>
          <p:spPr>
            <a:xfrm>
              <a:off x="731860" y="3426323"/>
              <a:ext cx="1596088" cy="205689"/>
            </a:xfrm>
            <a:custGeom>
              <a:rect b="b" l="l" r="r" t="t"/>
              <a:pathLst>
                <a:path extrusionOk="0" h="120000" w="120000">
                  <a:moveTo>
                    <a:pt x="120000" y="0"/>
                  </a:moveTo>
                  <a:lnTo>
                    <a:pt x="120000" y="80571"/>
                  </a:lnTo>
                  <a:lnTo>
                    <a:pt x="0" y="80571"/>
                  </a:lnTo>
                  <a:lnTo>
                    <a:pt x="0" y="120000"/>
                  </a:lnTo>
                </a:path>
              </a:pathLst>
            </a:custGeom>
            <a:noFill/>
            <a:ln cap="flat" cmpd="sng" w="15875">
              <a:solidFill>
                <a:srgbClr val="A4193A"/>
              </a:solidFill>
              <a:prstDash val="solid"/>
              <a:round/>
              <a:headEnd len="sm" w="sm" type="none"/>
              <a:tailEnd len="sm" w="sm" type="none"/>
            </a:ln>
          </p:spPr>
        </p:sp>
        <p:sp>
          <p:nvSpPr>
            <p:cNvPr id="301" name="Google Shape;301;p23"/>
            <p:cNvSpPr/>
            <p:nvPr/>
          </p:nvSpPr>
          <p:spPr>
            <a:xfrm>
              <a:off x="2327948" y="2654198"/>
              <a:ext cx="2786107" cy="241073"/>
            </a:xfrm>
            <a:custGeom>
              <a:rect b="b" l="l" r="r" t="t"/>
              <a:pathLst>
                <a:path extrusionOk="0" h="120000" w="120000">
                  <a:moveTo>
                    <a:pt x="120000" y="0"/>
                  </a:moveTo>
                  <a:lnTo>
                    <a:pt x="120000" y="86358"/>
                  </a:lnTo>
                  <a:lnTo>
                    <a:pt x="0" y="86358"/>
                  </a:lnTo>
                  <a:lnTo>
                    <a:pt x="0" y="120000"/>
                  </a:lnTo>
                </a:path>
              </a:pathLst>
            </a:custGeom>
            <a:noFill/>
            <a:ln cap="flat" cmpd="sng" w="15875">
              <a:solidFill>
                <a:srgbClr val="A4193A"/>
              </a:solidFill>
              <a:prstDash val="solid"/>
              <a:round/>
              <a:headEnd len="sm" w="sm" type="none"/>
              <a:tailEnd len="sm" w="sm" type="none"/>
            </a:ln>
          </p:spPr>
        </p:sp>
        <p:sp>
          <p:nvSpPr>
            <p:cNvPr id="302" name="Google Shape;302;p23"/>
            <p:cNvSpPr/>
            <p:nvPr/>
          </p:nvSpPr>
          <p:spPr>
            <a:xfrm>
              <a:off x="5068336" y="1715925"/>
              <a:ext cx="91440" cy="188266"/>
            </a:xfrm>
            <a:custGeom>
              <a:rect b="b" l="l" r="r" t="t"/>
              <a:pathLst>
                <a:path extrusionOk="0" h="120000" w="120000">
                  <a:moveTo>
                    <a:pt x="71297" y="0"/>
                  </a:moveTo>
                  <a:lnTo>
                    <a:pt x="71297" y="76922"/>
                  </a:lnTo>
                  <a:lnTo>
                    <a:pt x="60000" y="76922"/>
                  </a:lnTo>
                  <a:lnTo>
                    <a:pt x="60000" y="120000"/>
                  </a:lnTo>
                </a:path>
              </a:pathLst>
            </a:custGeom>
            <a:noFill/>
            <a:ln cap="flat" cmpd="sng" w="15875">
              <a:solidFill>
                <a:srgbClr val="A4193A"/>
              </a:solidFill>
              <a:prstDash val="solid"/>
              <a:round/>
              <a:headEnd len="sm" w="sm" type="none"/>
              <a:tailEnd len="sm" w="sm" type="none"/>
            </a:ln>
          </p:spPr>
        </p:sp>
        <p:sp>
          <p:nvSpPr>
            <p:cNvPr id="303" name="Google Shape;303;p23"/>
            <p:cNvSpPr/>
            <p:nvPr/>
          </p:nvSpPr>
          <p:spPr>
            <a:xfrm>
              <a:off x="5076945" y="753743"/>
              <a:ext cx="91440" cy="212174"/>
            </a:xfrm>
            <a:custGeom>
              <a:rect b="b" l="l" r="r" t="t"/>
              <a:pathLst>
                <a:path extrusionOk="0" h="120000" w="120000">
                  <a:moveTo>
                    <a:pt x="60000" y="0"/>
                  </a:moveTo>
                  <a:lnTo>
                    <a:pt x="60000" y="120000"/>
                  </a:lnTo>
                </a:path>
              </a:pathLst>
            </a:custGeom>
            <a:noFill/>
            <a:ln cap="flat" cmpd="sng" w="15875">
              <a:solidFill>
                <a:srgbClr val="911432"/>
              </a:solidFill>
              <a:prstDash val="solid"/>
              <a:round/>
              <a:headEnd len="sm" w="sm" type="none"/>
              <a:tailEnd len="sm" w="sm" type="none"/>
            </a:ln>
          </p:spPr>
        </p:sp>
        <p:sp>
          <p:nvSpPr>
            <p:cNvPr id="304" name="Google Shape;304;p23"/>
            <p:cNvSpPr/>
            <p:nvPr/>
          </p:nvSpPr>
          <p:spPr>
            <a:xfrm>
              <a:off x="4618303" y="3737"/>
              <a:ext cx="1008722" cy="750006"/>
            </a:xfrm>
            <a:prstGeom prst="roundRect">
              <a:avLst>
                <a:gd fmla="val 10000" name="adj"/>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23"/>
            <p:cNvSpPr/>
            <p:nvPr/>
          </p:nvSpPr>
          <p:spPr>
            <a:xfrm>
              <a:off x="4699364" y="80744"/>
              <a:ext cx="1008722" cy="750006"/>
            </a:xfrm>
            <a:prstGeom prst="roundRect">
              <a:avLst>
                <a:gd fmla="val 10000" name="adj"/>
              </a:avLst>
            </a:prstGeom>
            <a:solidFill>
              <a:schemeClr val="lt1">
                <a:alpha val="89803"/>
              </a:schemeClr>
            </a:solidFill>
            <a:ln cap="flat" cmpd="sng" w="15875">
              <a:solidFill>
                <a:srgbClr val="B71B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23"/>
            <p:cNvSpPr txBox="1"/>
            <p:nvPr/>
          </p:nvSpPr>
          <p:spPr>
            <a:xfrm>
              <a:off x="4721331" y="102711"/>
              <a:ext cx="964788" cy="706072"/>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None/>
              </a:pPr>
              <a:r>
                <a:rPr b="0" i="0" lang="en-US" sz="1000">
                  <a:solidFill>
                    <a:schemeClr val="dk1"/>
                  </a:solidFill>
                  <a:latin typeface="Cabin"/>
                  <a:ea typeface="Cabin"/>
                  <a:cs typeface="Cabin"/>
                  <a:sym typeface="Cabin"/>
                </a:rPr>
                <a:t>Governing Board</a:t>
              </a:r>
              <a:endParaRPr sz="1000">
                <a:solidFill>
                  <a:schemeClr val="dk1"/>
                </a:solidFill>
                <a:latin typeface="Cabin"/>
                <a:ea typeface="Cabin"/>
                <a:cs typeface="Cabin"/>
                <a:sym typeface="Cabin"/>
              </a:endParaRPr>
            </a:p>
          </p:txBody>
        </p:sp>
        <p:sp>
          <p:nvSpPr>
            <p:cNvPr id="307" name="Google Shape;307;p23"/>
            <p:cNvSpPr/>
            <p:nvPr/>
          </p:nvSpPr>
          <p:spPr>
            <a:xfrm>
              <a:off x="4618303" y="965918"/>
              <a:ext cx="1008722" cy="750006"/>
            </a:xfrm>
            <a:prstGeom prst="roundRect">
              <a:avLst>
                <a:gd fmla="val 10000" name="adj"/>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23"/>
            <p:cNvSpPr/>
            <p:nvPr/>
          </p:nvSpPr>
          <p:spPr>
            <a:xfrm>
              <a:off x="4699364" y="1042925"/>
              <a:ext cx="1008722" cy="750006"/>
            </a:xfrm>
            <a:prstGeom prst="roundRect">
              <a:avLst>
                <a:gd fmla="val 10000" name="adj"/>
              </a:avLst>
            </a:prstGeom>
            <a:solidFill>
              <a:schemeClr val="lt1">
                <a:alpha val="89803"/>
              </a:schemeClr>
            </a:solidFill>
            <a:ln cap="flat" cmpd="sng" w="15875">
              <a:solidFill>
                <a:srgbClr val="B71B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23"/>
            <p:cNvSpPr txBox="1"/>
            <p:nvPr/>
          </p:nvSpPr>
          <p:spPr>
            <a:xfrm>
              <a:off x="4721331" y="1064892"/>
              <a:ext cx="964788" cy="706072"/>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None/>
              </a:pPr>
              <a:r>
                <a:rPr b="0" i="0" lang="en-US" sz="1000">
                  <a:solidFill>
                    <a:schemeClr val="dk1"/>
                  </a:solidFill>
                  <a:latin typeface="Cabin"/>
                  <a:ea typeface="Cabin"/>
                  <a:cs typeface="Cabin"/>
                  <a:sym typeface="Cabin"/>
                </a:rPr>
                <a:t>Chancellor </a:t>
              </a:r>
              <a:endParaRPr sz="1000">
                <a:solidFill>
                  <a:schemeClr val="dk1"/>
                </a:solidFill>
                <a:latin typeface="Cabin"/>
                <a:ea typeface="Cabin"/>
                <a:cs typeface="Cabin"/>
                <a:sym typeface="Cabin"/>
              </a:endParaRPr>
            </a:p>
          </p:txBody>
        </p:sp>
        <p:sp>
          <p:nvSpPr>
            <p:cNvPr id="310" name="Google Shape;310;p23"/>
            <p:cNvSpPr/>
            <p:nvPr/>
          </p:nvSpPr>
          <p:spPr>
            <a:xfrm>
              <a:off x="4609695" y="1904191"/>
              <a:ext cx="1008722" cy="750006"/>
            </a:xfrm>
            <a:prstGeom prst="roundRect">
              <a:avLst>
                <a:gd fmla="val 10000" name="adj"/>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23"/>
            <p:cNvSpPr/>
            <p:nvPr/>
          </p:nvSpPr>
          <p:spPr>
            <a:xfrm>
              <a:off x="4690755" y="1981199"/>
              <a:ext cx="1008722" cy="750006"/>
            </a:xfrm>
            <a:prstGeom prst="roundRect">
              <a:avLst>
                <a:gd fmla="val 10000" name="adj"/>
              </a:avLst>
            </a:prstGeom>
            <a:solidFill>
              <a:schemeClr val="lt1">
                <a:alpha val="89803"/>
              </a:schemeClr>
            </a:solidFill>
            <a:ln cap="flat" cmpd="sng" w="15875">
              <a:solidFill>
                <a:srgbClr val="B71B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23"/>
            <p:cNvSpPr txBox="1"/>
            <p:nvPr/>
          </p:nvSpPr>
          <p:spPr>
            <a:xfrm>
              <a:off x="4712722" y="2003166"/>
              <a:ext cx="964788" cy="706072"/>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None/>
              </a:pPr>
              <a:r>
                <a:rPr b="0" i="0" lang="en-US" sz="1000">
                  <a:solidFill>
                    <a:schemeClr val="dk1"/>
                  </a:solidFill>
                  <a:latin typeface="Cabin"/>
                  <a:ea typeface="Cabin"/>
                  <a:cs typeface="Cabin"/>
                  <a:sym typeface="Cabin"/>
                </a:rPr>
                <a:t>President</a:t>
              </a:r>
              <a:endParaRPr sz="1000">
                <a:solidFill>
                  <a:schemeClr val="dk1"/>
                </a:solidFill>
                <a:latin typeface="Cabin"/>
                <a:ea typeface="Cabin"/>
                <a:cs typeface="Cabin"/>
                <a:sym typeface="Cabin"/>
              </a:endParaRPr>
            </a:p>
          </p:txBody>
        </p:sp>
        <p:sp>
          <p:nvSpPr>
            <p:cNvPr id="313" name="Google Shape;313;p23"/>
            <p:cNvSpPr/>
            <p:nvPr/>
          </p:nvSpPr>
          <p:spPr>
            <a:xfrm>
              <a:off x="1487892" y="2895271"/>
              <a:ext cx="1680112" cy="531052"/>
            </a:xfrm>
            <a:prstGeom prst="roundRect">
              <a:avLst>
                <a:gd fmla="val 10000" name="adj"/>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23"/>
            <p:cNvSpPr/>
            <p:nvPr/>
          </p:nvSpPr>
          <p:spPr>
            <a:xfrm>
              <a:off x="1568952" y="2972278"/>
              <a:ext cx="1680112" cy="531052"/>
            </a:xfrm>
            <a:prstGeom prst="roundRect">
              <a:avLst>
                <a:gd fmla="val 10000" name="adj"/>
              </a:avLst>
            </a:prstGeom>
            <a:solidFill>
              <a:schemeClr val="lt1">
                <a:alpha val="89803"/>
              </a:schemeClr>
            </a:solidFill>
            <a:ln cap="flat" cmpd="sng" w="15875">
              <a:solidFill>
                <a:srgbClr val="B71B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23"/>
            <p:cNvSpPr txBox="1"/>
            <p:nvPr/>
          </p:nvSpPr>
          <p:spPr>
            <a:xfrm>
              <a:off x="1584506" y="2987832"/>
              <a:ext cx="1649004" cy="499944"/>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None/>
              </a:pPr>
              <a:r>
                <a:rPr b="0" i="0" lang="en-US" sz="1000">
                  <a:solidFill>
                    <a:schemeClr val="dk1"/>
                  </a:solidFill>
                  <a:latin typeface="Cabin"/>
                  <a:ea typeface="Cabin"/>
                  <a:cs typeface="Cabin"/>
                  <a:sym typeface="Cabin"/>
                </a:rPr>
                <a:t>College Council</a:t>
              </a:r>
              <a:endParaRPr sz="1000">
                <a:solidFill>
                  <a:schemeClr val="dk1"/>
                </a:solidFill>
                <a:latin typeface="Cabin"/>
                <a:ea typeface="Cabin"/>
                <a:cs typeface="Cabin"/>
                <a:sym typeface="Cabin"/>
              </a:endParaRPr>
            </a:p>
          </p:txBody>
        </p:sp>
        <p:sp>
          <p:nvSpPr>
            <p:cNvPr id="316" name="Google Shape;316;p23"/>
            <p:cNvSpPr/>
            <p:nvPr/>
          </p:nvSpPr>
          <p:spPr>
            <a:xfrm>
              <a:off x="227499" y="3632013"/>
              <a:ext cx="1008722" cy="750006"/>
            </a:xfrm>
            <a:prstGeom prst="roundRect">
              <a:avLst>
                <a:gd fmla="val 10000" name="adj"/>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23"/>
            <p:cNvSpPr/>
            <p:nvPr/>
          </p:nvSpPr>
          <p:spPr>
            <a:xfrm>
              <a:off x="308559" y="3709020"/>
              <a:ext cx="1008722" cy="750006"/>
            </a:xfrm>
            <a:prstGeom prst="roundRect">
              <a:avLst>
                <a:gd fmla="val 10000" name="adj"/>
              </a:avLst>
            </a:prstGeom>
            <a:solidFill>
              <a:schemeClr val="lt1">
                <a:alpha val="89803"/>
              </a:schemeClr>
            </a:solidFill>
            <a:ln cap="flat" cmpd="sng" w="15875">
              <a:solidFill>
                <a:srgbClr val="B71B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23"/>
            <p:cNvSpPr txBox="1"/>
            <p:nvPr/>
          </p:nvSpPr>
          <p:spPr>
            <a:xfrm>
              <a:off x="330526" y="3730987"/>
              <a:ext cx="964788" cy="706072"/>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None/>
              </a:pPr>
              <a:r>
                <a:rPr b="0" i="0" lang="en-US" sz="1000">
                  <a:solidFill>
                    <a:schemeClr val="dk1"/>
                  </a:solidFill>
                  <a:latin typeface="Cabin"/>
                  <a:ea typeface="Cabin"/>
                  <a:cs typeface="Cabin"/>
                  <a:sym typeface="Cabin"/>
                </a:rPr>
                <a:t>Committee</a:t>
              </a:r>
              <a:endParaRPr sz="1000">
                <a:solidFill>
                  <a:schemeClr val="dk1"/>
                </a:solidFill>
                <a:latin typeface="Cabin"/>
                <a:ea typeface="Cabin"/>
                <a:cs typeface="Cabin"/>
                <a:sym typeface="Cabin"/>
              </a:endParaRPr>
            </a:p>
          </p:txBody>
        </p:sp>
        <p:sp>
          <p:nvSpPr>
            <p:cNvPr id="319" name="Google Shape;319;p23"/>
            <p:cNvSpPr/>
            <p:nvPr/>
          </p:nvSpPr>
          <p:spPr>
            <a:xfrm>
              <a:off x="1398341" y="3632013"/>
              <a:ext cx="1008722" cy="750006"/>
            </a:xfrm>
            <a:prstGeom prst="roundRect">
              <a:avLst>
                <a:gd fmla="val 10000" name="adj"/>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23"/>
            <p:cNvSpPr/>
            <p:nvPr/>
          </p:nvSpPr>
          <p:spPr>
            <a:xfrm>
              <a:off x="1479402" y="3709020"/>
              <a:ext cx="1008722" cy="750006"/>
            </a:xfrm>
            <a:prstGeom prst="roundRect">
              <a:avLst>
                <a:gd fmla="val 10000" name="adj"/>
              </a:avLst>
            </a:prstGeom>
            <a:solidFill>
              <a:schemeClr val="lt1">
                <a:alpha val="89803"/>
              </a:schemeClr>
            </a:solidFill>
            <a:ln cap="flat" cmpd="sng" w="15875">
              <a:solidFill>
                <a:srgbClr val="B71B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23"/>
            <p:cNvSpPr txBox="1"/>
            <p:nvPr/>
          </p:nvSpPr>
          <p:spPr>
            <a:xfrm>
              <a:off x="1501369" y="3730987"/>
              <a:ext cx="964788" cy="706072"/>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None/>
              </a:pPr>
              <a:r>
                <a:rPr b="0" i="0" lang="en-US" sz="1000">
                  <a:solidFill>
                    <a:schemeClr val="dk1"/>
                  </a:solidFill>
                  <a:latin typeface="Cabin"/>
                  <a:ea typeface="Cabin"/>
                  <a:cs typeface="Cabin"/>
                  <a:sym typeface="Cabin"/>
                </a:rPr>
                <a:t>Committee</a:t>
              </a:r>
              <a:endParaRPr sz="1000">
                <a:solidFill>
                  <a:schemeClr val="dk1"/>
                </a:solidFill>
                <a:latin typeface="Cabin"/>
                <a:ea typeface="Cabin"/>
                <a:cs typeface="Cabin"/>
                <a:sym typeface="Cabin"/>
              </a:endParaRPr>
            </a:p>
          </p:txBody>
        </p:sp>
        <p:sp>
          <p:nvSpPr>
            <p:cNvPr id="322" name="Google Shape;322;p23"/>
            <p:cNvSpPr/>
            <p:nvPr/>
          </p:nvSpPr>
          <p:spPr>
            <a:xfrm>
              <a:off x="2569184" y="3632013"/>
              <a:ext cx="1008722" cy="750006"/>
            </a:xfrm>
            <a:prstGeom prst="roundRect">
              <a:avLst>
                <a:gd fmla="val 10000" name="adj"/>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23"/>
            <p:cNvSpPr/>
            <p:nvPr/>
          </p:nvSpPr>
          <p:spPr>
            <a:xfrm>
              <a:off x="2650244" y="3709020"/>
              <a:ext cx="1008722" cy="750006"/>
            </a:xfrm>
            <a:prstGeom prst="roundRect">
              <a:avLst>
                <a:gd fmla="val 10000" name="adj"/>
              </a:avLst>
            </a:prstGeom>
            <a:solidFill>
              <a:schemeClr val="lt1">
                <a:alpha val="89803"/>
              </a:schemeClr>
            </a:solidFill>
            <a:ln cap="flat" cmpd="sng" w="15875">
              <a:solidFill>
                <a:srgbClr val="B71B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23"/>
            <p:cNvSpPr txBox="1"/>
            <p:nvPr/>
          </p:nvSpPr>
          <p:spPr>
            <a:xfrm>
              <a:off x="2672211" y="3730987"/>
              <a:ext cx="964788" cy="706072"/>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None/>
              </a:pPr>
              <a:r>
                <a:rPr b="0" i="0" lang="en-US" sz="1000">
                  <a:solidFill>
                    <a:schemeClr val="dk1"/>
                  </a:solidFill>
                  <a:latin typeface="Cabin"/>
                  <a:ea typeface="Cabin"/>
                  <a:cs typeface="Cabin"/>
                  <a:sym typeface="Cabin"/>
                </a:rPr>
                <a:t>Committee</a:t>
              </a:r>
              <a:endParaRPr sz="1000">
                <a:solidFill>
                  <a:schemeClr val="dk1"/>
                </a:solidFill>
                <a:latin typeface="Cabin"/>
                <a:ea typeface="Cabin"/>
                <a:cs typeface="Cabin"/>
                <a:sym typeface="Cabin"/>
              </a:endParaRPr>
            </a:p>
          </p:txBody>
        </p:sp>
        <p:sp>
          <p:nvSpPr>
            <p:cNvPr id="325" name="Google Shape;325;p23"/>
            <p:cNvSpPr/>
            <p:nvPr/>
          </p:nvSpPr>
          <p:spPr>
            <a:xfrm>
              <a:off x="3740027" y="3632013"/>
              <a:ext cx="1008722" cy="750006"/>
            </a:xfrm>
            <a:prstGeom prst="roundRect">
              <a:avLst>
                <a:gd fmla="val 10000" name="adj"/>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23"/>
            <p:cNvSpPr/>
            <p:nvPr/>
          </p:nvSpPr>
          <p:spPr>
            <a:xfrm>
              <a:off x="3821087" y="3709020"/>
              <a:ext cx="1008722" cy="750006"/>
            </a:xfrm>
            <a:prstGeom prst="roundRect">
              <a:avLst>
                <a:gd fmla="val 10000" name="adj"/>
              </a:avLst>
            </a:prstGeom>
            <a:solidFill>
              <a:schemeClr val="lt1">
                <a:alpha val="89803"/>
              </a:schemeClr>
            </a:solidFill>
            <a:ln cap="flat" cmpd="sng" w="15875">
              <a:solidFill>
                <a:srgbClr val="B71B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23"/>
            <p:cNvSpPr txBox="1"/>
            <p:nvPr/>
          </p:nvSpPr>
          <p:spPr>
            <a:xfrm>
              <a:off x="3843054" y="3730987"/>
              <a:ext cx="964788" cy="706072"/>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None/>
              </a:pPr>
              <a:r>
                <a:rPr b="0" i="0" lang="en-US" sz="1000">
                  <a:solidFill>
                    <a:schemeClr val="dk1"/>
                  </a:solidFill>
                  <a:latin typeface="Cabin"/>
                  <a:ea typeface="Cabin"/>
                  <a:cs typeface="Cabin"/>
                  <a:sym typeface="Cabin"/>
                </a:rPr>
                <a:t>Committee</a:t>
              </a:r>
              <a:endParaRPr sz="1000">
                <a:solidFill>
                  <a:schemeClr val="dk1"/>
                </a:solidFill>
                <a:latin typeface="Cabin"/>
                <a:ea typeface="Cabin"/>
                <a:cs typeface="Cabin"/>
                <a:sym typeface="Cabin"/>
              </a:endParaRPr>
            </a:p>
          </p:txBody>
        </p:sp>
        <p:sp>
          <p:nvSpPr>
            <p:cNvPr id="328" name="Google Shape;328;p23"/>
            <p:cNvSpPr/>
            <p:nvPr/>
          </p:nvSpPr>
          <p:spPr>
            <a:xfrm>
              <a:off x="4910870" y="3632013"/>
              <a:ext cx="1008722" cy="750006"/>
            </a:xfrm>
            <a:prstGeom prst="roundRect">
              <a:avLst>
                <a:gd fmla="val 10000" name="adj"/>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23"/>
            <p:cNvSpPr/>
            <p:nvPr/>
          </p:nvSpPr>
          <p:spPr>
            <a:xfrm>
              <a:off x="4991930" y="3709020"/>
              <a:ext cx="1008722" cy="750006"/>
            </a:xfrm>
            <a:prstGeom prst="roundRect">
              <a:avLst>
                <a:gd fmla="val 10000" name="adj"/>
              </a:avLst>
            </a:prstGeom>
            <a:solidFill>
              <a:schemeClr val="lt1">
                <a:alpha val="89803"/>
              </a:schemeClr>
            </a:solidFill>
            <a:ln cap="flat" cmpd="sng" w="15875">
              <a:solidFill>
                <a:srgbClr val="B71B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23"/>
            <p:cNvSpPr txBox="1"/>
            <p:nvPr/>
          </p:nvSpPr>
          <p:spPr>
            <a:xfrm>
              <a:off x="5013897" y="3730987"/>
              <a:ext cx="964788" cy="706072"/>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None/>
              </a:pPr>
              <a:r>
                <a:rPr b="0" i="0" lang="en-US" sz="1000">
                  <a:solidFill>
                    <a:schemeClr val="dk1"/>
                  </a:solidFill>
                  <a:latin typeface="Cabin"/>
                  <a:ea typeface="Cabin"/>
                  <a:cs typeface="Cabin"/>
                  <a:sym typeface="Cabin"/>
                </a:rPr>
                <a:t>Committee</a:t>
              </a:r>
              <a:endParaRPr sz="1000">
                <a:solidFill>
                  <a:schemeClr val="dk1"/>
                </a:solidFill>
                <a:latin typeface="Cabin"/>
                <a:ea typeface="Cabin"/>
                <a:cs typeface="Cabin"/>
                <a:sym typeface="Cabin"/>
              </a:endParaRPr>
            </a:p>
          </p:txBody>
        </p:sp>
        <p:sp>
          <p:nvSpPr>
            <p:cNvPr id="331" name="Google Shape;331;p23"/>
            <p:cNvSpPr/>
            <p:nvPr/>
          </p:nvSpPr>
          <p:spPr>
            <a:xfrm>
              <a:off x="6081713" y="3632013"/>
              <a:ext cx="1008722" cy="750006"/>
            </a:xfrm>
            <a:prstGeom prst="roundRect">
              <a:avLst>
                <a:gd fmla="val 10000" name="adj"/>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23"/>
            <p:cNvSpPr/>
            <p:nvPr/>
          </p:nvSpPr>
          <p:spPr>
            <a:xfrm>
              <a:off x="6162773" y="3709020"/>
              <a:ext cx="1008722" cy="750006"/>
            </a:xfrm>
            <a:prstGeom prst="roundRect">
              <a:avLst>
                <a:gd fmla="val 10000" name="adj"/>
              </a:avLst>
            </a:prstGeom>
            <a:solidFill>
              <a:schemeClr val="lt1">
                <a:alpha val="89803"/>
              </a:schemeClr>
            </a:solidFill>
            <a:ln cap="flat" cmpd="sng" w="15875">
              <a:solidFill>
                <a:srgbClr val="B71B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23"/>
            <p:cNvSpPr txBox="1"/>
            <p:nvPr/>
          </p:nvSpPr>
          <p:spPr>
            <a:xfrm>
              <a:off x="6184740" y="3730987"/>
              <a:ext cx="964788" cy="706072"/>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None/>
              </a:pPr>
              <a:r>
                <a:rPr b="0" i="0" lang="en-US" sz="1000">
                  <a:solidFill>
                    <a:schemeClr val="dk1"/>
                  </a:solidFill>
                  <a:latin typeface="Cabin"/>
                  <a:ea typeface="Cabin"/>
                  <a:cs typeface="Cabin"/>
                  <a:sym typeface="Cabin"/>
                </a:rPr>
                <a:t>Committee</a:t>
              </a:r>
              <a:endParaRPr sz="1000">
                <a:solidFill>
                  <a:schemeClr val="dk1"/>
                </a:solidFill>
                <a:latin typeface="Cabin"/>
                <a:ea typeface="Cabin"/>
                <a:cs typeface="Cabin"/>
                <a:sym typeface="Cabin"/>
              </a:endParaRPr>
            </a:p>
          </p:txBody>
        </p:sp>
        <p:sp>
          <p:nvSpPr>
            <p:cNvPr id="334" name="Google Shape;334;p23"/>
            <p:cNvSpPr/>
            <p:nvPr/>
          </p:nvSpPr>
          <p:spPr>
            <a:xfrm>
              <a:off x="7252555" y="3632013"/>
              <a:ext cx="1008722" cy="750006"/>
            </a:xfrm>
            <a:prstGeom prst="roundRect">
              <a:avLst>
                <a:gd fmla="val 10000" name="adj"/>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23"/>
            <p:cNvSpPr/>
            <p:nvPr/>
          </p:nvSpPr>
          <p:spPr>
            <a:xfrm>
              <a:off x="7333616" y="3709020"/>
              <a:ext cx="1008722" cy="750006"/>
            </a:xfrm>
            <a:prstGeom prst="roundRect">
              <a:avLst>
                <a:gd fmla="val 10000" name="adj"/>
              </a:avLst>
            </a:prstGeom>
            <a:solidFill>
              <a:schemeClr val="lt1">
                <a:alpha val="89803"/>
              </a:schemeClr>
            </a:solidFill>
            <a:ln cap="flat" cmpd="sng" w="15875">
              <a:solidFill>
                <a:srgbClr val="B71B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23"/>
            <p:cNvSpPr txBox="1"/>
            <p:nvPr/>
          </p:nvSpPr>
          <p:spPr>
            <a:xfrm>
              <a:off x="7355583" y="3730987"/>
              <a:ext cx="964788" cy="706072"/>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None/>
              </a:pPr>
              <a:r>
                <a:rPr b="0" i="0" lang="en-US" sz="1000">
                  <a:solidFill>
                    <a:schemeClr val="dk1"/>
                  </a:solidFill>
                  <a:latin typeface="Cabin"/>
                  <a:ea typeface="Cabin"/>
                  <a:cs typeface="Cabin"/>
                  <a:sym typeface="Cabin"/>
                </a:rPr>
                <a:t>Committee</a:t>
              </a:r>
              <a:endParaRPr sz="1000">
                <a:solidFill>
                  <a:schemeClr val="dk1"/>
                </a:solidFill>
                <a:latin typeface="Cabin"/>
                <a:ea typeface="Cabin"/>
                <a:cs typeface="Cabin"/>
                <a:sym typeface="Cabin"/>
              </a:endParaRPr>
            </a:p>
          </p:txBody>
        </p:sp>
        <p:sp>
          <p:nvSpPr>
            <p:cNvPr id="337" name="Google Shape;337;p23"/>
            <p:cNvSpPr/>
            <p:nvPr/>
          </p:nvSpPr>
          <p:spPr>
            <a:xfrm>
              <a:off x="5291118" y="2894428"/>
              <a:ext cx="1251878" cy="477230"/>
            </a:xfrm>
            <a:prstGeom prst="roundRect">
              <a:avLst>
                <a:gd fmla="val 10000" name="adj"/>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23"/>
            <p:cNvSpPr/>
            <p:nvPr/>
          </p:nvSpPr>
          <p:spPr>
            <a:xfrm>
              <a:off x="5372178" y="2971435"/>
              <a:ext cx="1251878" cy="477230"/>
            </a:xfrm>
            <a:prstGeom prst="roundRect">
              <a:avLst>
                <a:gd fmla="val 10000" name="adj"/>
              </a:avLst>
            </a:prstGeom>
            <a:solidFill>
              <a:schemeClr val="lt1">
                <a:alpha val="89803"/>
              </a:schemeClr>
            </a:solidFill>
            <a:ln cap="flat" cmpd="sng" w="15875">
              <a:solidFill>
                <a:srgbClr val="B71B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23"/>
            <p:cNvSpPr txBox="1"/>
            <p:nvPr/>
          </p:nvSpPr>
          <p:spPr>
            <a:xfrm>
              <a:off x="5386156" y="2985413"/>
              <a:ext cx="1223922" cy="449274"/>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None/>
              </a:pPr>
              <a:r>
                <a:rPr b="0" i="0" lang="en-US" sz="1000">
                  <a:solidFill>
                    <a:schemeClr val="dk1"/>
                  </a:solidFill>
                  <a:latin typeface="Cabin"/>
                  <a:ea typeface="Cabin"/>
                  <a:cs typeface="Cabin"/>
                  <a:sym typeface="Cabin"/>
                </a:rPr>
                <a:t>Associated Students, Grossmont College</a:t>
              </a:r>
              <a:endParaRPr sz="1000">
                <a:solidFill>
                  <a:schemeClr val="dk1"/>
                </a:solidFill>
                <a:latin typeface="Cabin"/>
                <a:ea typeface="Cabin"/>
                <a:cs typeface="Cabin"/>
                <a:sym typeface="Cabin"/>
              </a:endParaRPr>
            </a:p>
          </p:txBody>
        </p:sp>
        <p:sp>
          <p:nvSpPr>
            <p:cNvPr id="340" name="Google Shape;340;p23"/>
            <p:cNvSpPr/>
            <p:nvPr/>
          </p:nvSpPr>
          <p:spPr>
            <a:xfrm>
              <a:off x="6662037" y="2894428"/>
              <a:ext cx="1251878" cy="477230"/>
            </a:xfrm>
            <a:prstGeom prst="roundRect">
              <a:avLst>
                <a:gd fmla="val 10000" name="adj"/>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23"/>
            <p:cNvSpPr/>
            <p:nvPr/>
          </p:nvSpPr>
          <p:spPr>
            <a:xfrm>
              <a:off x="6743097" y="2971435"/>
              <a:ext cx="1251878" cy="477230"/>
            </a:xfrm>
            <a:prstGeom prst="roundRect">
              <a:avLst>
                <a:gd fmla="val 10000" name="adj"/>
              </a:avLst>
            </a:prstGeom>
            <a:solidFill>
              <a:schemeClr val="lt1">
                <a:alpha val="89803"/>
              </a:schemeClr>
            </a:solidFill>
            <a:ln cap="flat" cmpd="sng" w="15875">
              <a:solidFill>
                <a:srgbClr val="B71B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23"/>
            <p:cNvSpPr txBox="1"/>
            <p:nvPr/>
          </p:nvSpPr>
          <p:spPr>
            <a:xfrm>
              <a:off x="6757075" y="2985413"/>
              <a:ext cx="1223922" cy="449274"/>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None/>
              </a:pPr>
              <a:r>
                <a:rPr b="0" i="0" lang="en-US" sz="1000">
                  <a:solidFill>
                    <a:schemeClr val="dk1"/>
                  </a:solidFill>
                  <a:latin typeface="Cabin"/>
                  <a:ea typeface="Cabin"/>
                  <a:cs typeface="Cabin"/>
                  <a:sym typeface="Cabin"/>
                </a:rPr>
                <a:t>Classified Senate</a:t>
              </a:r>
              <a:endParaRPr sz="1000">
                <a:solidFill>
                  <a:schemeClr val="dk1"/>
                </a:solidFill>
                <a:latin typeface="Cabin"/>
                <a:ea typeface="Cabin"/>
                <a:cs typeface="Cabin"/>
                <a:sym typeface="Cabin"/>
              </a:endParaRPr>
            </a:p>
          </p:txBody>
        </p:sp>
        <p:sp>
          <p:nvSpPr>
            <p:cNvPr id="343" name="Google Shape;343;p23"/>
            <p:cNvSpPr/>
            <p:nvPr/>
          </p:nvSpPr>
          <p:spPr>
            <a:xfrm>
              <a:off x="8109121" y="2894428"/>
              <a:ext cx="1251878" cy="477230"/>
            </a:xfrm>
            <a:prstGeom prst="roundRect">
              <a:avLst>
                <a:gd fmla="val 10000" name="adj"/>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23"/>
            <p:cNvSpPr/>
            <p:nvPr/>
          </p:nvSpPr>
          <p:spPr>
            <a:xfrm>
              <a:off x="8190181" y="2971435"/>
              <a:ext cx="1251878" cy="477230"/>
            </a:xfrm>
            <a:prstGeom prst="roundRect">
              <a:avLst>
                <a:gd fmla="val 10000" name="adj"/>
              </a:avLst>
            </a:prstGeom>
            <a:solidFill>
              <a:schemeClr val="lt1">
                <a:alpha val="89803"/>
              </a:schemeClr>
            </a:solidFill>
            <a:ln cap="flat" cmpd="sng" w="15875">
              <a:solidFill>
                <a:srgbClr val="B71B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23"/>
            <p:cNvSpPr txBox="1"/>
            <p:nvPr/>
          </p:nvSpPr>
          <p:spPr>
            <a:xfrm>
              <a:off x="8204159" y="2985413"/>
              <a:ext cx="1223922" cy="449274"/>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None/>
              </a:pPr>
              <a:r>
                <a:rPr b="0" i="0" lang="en-US" sz="1000">
                  <a:solidFill>
                    <a:schemeClr val="dk1"/>
                  </a:solidFill>
                  <a:latin typeface="Cabin"/>
                  <a:ea typeface="Cabin"/>
                  <a:cs typeface="Cabin"/>
                  <a:sym typeface="Cabin"/>
                </a:rPr>
                <a:t>Academic Senate</a:t>
              </a:r>
              <a:endParaRPr sz="1000">
                <a:solidFill>
                  <a:schemeClr val="dk1"/>
                </a:solidFill>
                <a:latin typeface="Cabin"/>
                <a:ea typeface="Cabin"/>
                <a:cs typeface="Cabin"/>
                <a:sym typeface="Cabin"/>
              </a:endParaRPr>
            </a:p>
          </p:txBody>
        </p:sp>
        <p:sp>
          <p:nvSpPr>
            <p:cNvPr id="346" name="Google Shape;346;p23"/>
            <p:cNvSpPr/>
            <p:nvPr/>
          </p:nvSpPr>
          <p:spPr>
            <a:xfrm>
              <a:off x="9556212" y="2894428"/>
              <a:ext cx="1251878" cy="477230"/>
            </a:xfrm>
            <a:prstGeom prst="roundRect">
              <a:avLst>
                <a:gd fmla="val 10000" name="adj"/>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23"/>
            <p:cNvSpPr/>
            <p:nvPr/>
          </p:nvSpPr>
          <p:spPr>
            <a:xfrm>
              <a:off x="9637272" y="2971435"/>
              <a:ext cx="1251878" cy="477230"/>
            </a:xfrm>
            <a:prstGeom prst="roundRect">
              <a:avLst>
                <a:gd fmla="val 10000" name="adj"/>
              </a:avLst>
            </a:prstGeom>
            <a:solidFill>
              <a:schemeClr val="lt1">
                <a:alpha val="89803"/>
              </a:schemeClr>
            </a:solidFill>
            <a:ln cap="flat" cmpd="sng" w="15875">
              <a:solidFill>
                <a:srgbClr val="B71B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23"/>
            <p:cNvSpPr txBox="1"/>
            <p:nvPr/>
          </p:nvSpPr>
          <p:spPr>
            <a:xfrm>
              <a:off x="9651250" y="2985413"/>
              <a:ext cx="1223922" cy="449274"/>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None/>
              </a:pPr>
              <a:r>
                <a:rPr b="0" i="0" lang="en-US" sz="1000">
                  <a:solidFill>
                    <a:schemeClr val="dk1"/>
                  </a:solidFill>
                  <a:latin typeface="Cabin"/>
                  <a:ea typeface="Cabin"/>
                  <a:cs typeface="Cabin"/>
                  <a:sym typeface="Cabin"/>
                </a:rPr>
                <a:t>Administrators Association</a:t>
              </a:r>
              <a:endParaRPr sz="1000">
                <a:solidFill>
                  <a:schemeClr val="dk1"/>
                </a:solidFill>
                <a:latin typeface="Cabin"/>
                <a:ea typeface="Cabin"/>
                <a:cs typeface="Cabin"/>
                <a:sym typeface="Cabin"/>
              </a:endParaRPr>
            </a:p>
          </p:txBody>
        </p:sp>
      </p:grpSp>
      <p:sp>
        <p:nvSpPr>
          <p:cNvPr id="349" name="Google Shape;349;p23"/>
          <p:cNvSpPr txBox="1"/>
          <p:nvPr/>
        </p:nvSpPr>
        <p:spPr>
          <a:xfrm>
            <a:off x="211873" y="6043966"/>
            <a:ext cx="11980127" cy="129266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Cabin"/>
                <a:ea typeface="Cabin"/>
                <a:cs typeface="Cabin"/>
                <a:sym typeface="Cabin"/>
              </a:rPr>
              <a:t>There are four constituent groups that make recommendations directly to the president - and even the chancellor.  They each have their own structure and committees.  The focus of this presentation and of the shared governance re-org work is on the “college wide” participatory governance structure.</a:t>
            </a:r>
            <a:endParaRPr sz="1600">
              <a:solidFill>
                <a:schemeClr val="dk1"/>
              </a:solidFill>
              <a:latin typeface="Cabin"/>
              <a:ea typeface="Cabin"/>
              <a:cs typeface="Cabin"/>
              <a:sym typeface="Cabin"/>
            </a:endParaRPr>
          </a:p>
          <a:p>
            <a:pPr indent="0" lvl="0" marL="0" marR="0" rtl="0" algn="l">
              <a:spcBef>
                <a:spcPts val="0"/>
              </a:spcBef>
              <a:spcAft>
                <a:spcPts val="0"/>
              </a:spcAft>
              <a:buNone/>
            </a:pPr>
            <a:r>
              <a:t/>
            </a:r>
            <a:endParaRPr sz="1600">
              <a:solidFill>
                <a:schemeClr val="dk1"/>
              </a:solidFill>
              <a:latin typeface="Cabin"/>
              <a:ea typeface="Cabin"/>
              <a:cs typeface="Cabin"/>
              <a:sym typeface="Cabin"/>
            </a:endParaRPr>
          </a:p>
          <a:p>
            <a:pPr indent="0" lvl="0" marL="0" marR="0" rtl="0" algn="l">
              <a:spcBef>
                <a:spcPts val="0"/>
              </a:spcBef>
              <a:spcAft>
                <a:spcPts val="0"/>
              </a:spcAft>
              <a:buNone/>
            </a:pPr>
            <a:r>
              <a:t/>
            </a:r>
            <a:endParaRPr sz="1400">
              <a:solidFill>
                <a:schemeClr val="dk1"/>
              </a:solidFill>
              <a:latin typeface="Cabin"/>
              <a:ea typeface="Cabin"/>
              <a:cs typeface="Cabin"/>
              <a:sym typeface="Cabin"/>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3" name="Shape 353"/>
        <p:cNvGrpSpPr/>
        <p:nvPr/>
      </p:nvGrpSpPr>
      <p:grpSpPr>
        <a:xfrm>
          <a:off x="0" y="0"/>
          <a:ext cx="0" cy="0"/>
          <a:chOff x="0" y="0"/>
          <a:chExt cx="0" cy="0"/>
        </a:xfrm>
      </p:grpSpPr>
      <p:sp>
        <p:nvSpPr>
          <p:cNvPr id="354" name="Google Shape;354;p24"/>
          <p:cNvSpPr txBox="1"/>
          <p:nvPr>
            <p:ph type="title"/>
          </p:nvPr>
        </p:nvSpPr>
        <p:spPr>
          <a:xfrm>
            <a:off x="1454239" y="1756130"/>
            <a:ext cx="8643154" cy="1887950"/>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dk1"/>
              </a:buClr>
              <a:buSzPts val="3600"/>
              <a:buFont typeface="Cabin"/>
              <a:buNone/>
            </a:pPr>
            <a:r>
              <a:rPr b="0" i="0" lang="en-US" sz="3600" u="none" cap="none" strike="noStrike">
                <a:solidFill>
                  <a:schemeClr val="dk1"/>
                </a:solidFill>
                <a:latin typeface="Cabin"/>
                <a:ea typeface="Cabin"/>
                <a:cs typeface="Cabin"/>
                <a:sym typeface="Cabin"/>
              </a:rPr>
              <a:t>GROSSMONT COLLEGE’S CURRENT STRUCTURE…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358" name="Shape 358"/>
        <p:cNvGrpSpPr/>
        <p:nvPr/>
      </p:nvGrpSpPr>
      <p:grpSpPr>
        <a:xfrm>
          <a:off x="0" y="0"/>
          <a:ext cx="0" cy="0"/>
          <a:chOff x="0" y="0"/>
          <a:chExt cx="0" cy="0"/>
        </a:xfrm>
      </p:grpSpPr>
      <p:sp>
        <p:nvSpPr>
          <p:cNvPr id="359" name="Google Shape;359;p25"/>
          <p:cNvSpPr/>
          <p:nvPr/>
        </p:nvSpPr>
        <p:spPr>
          <a:xfrm>
            <a:off x="470189" y="5163249"/>
            <a:ext cx="1256306" cy="389614"/>
          </a:xfrm>
          <a:prstGeom prst="rect">
            <a:avLst/>
          </a:prstGeom>
          <a:solidFill>
            <a:srgbClr val="F8D8E8"/>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Distance Education Subcommittee</a:t>
            </a:r>
            <a:endParaRPr sz="800">
              <a:solidFill>
                <a:schemeClr val="dk1"/>
              </a:solidFill>
              <a:latin typeface="Cabin"/>
              <a:ea typeface="Cabin"/>
              <a:cs typeface="Cabin"/>
              <a:sym typeface="Cabin"/>
            </a:endParaRPr>
          </a:p>
        </p:txBody>
      </p:sp>
      <p:sp>
        <p:nvSpPr>
          <p:cNvPr id="360" name="Google Shape;360;p25"/>
          <p:cNvSpPr/>
          <p:nvPr/>
        </p:nvSpPr>
        <p:spPr>
          <a:xfrm>
            <a:off x="4584785" y="765938"/>
            <a:ext cx="1256306" cy="389614"/>
          </a:xfrm>
          <a:prstGeom prst="rect">
            <a:avLst/>
          </a:prstGeom>
          <a:solidFill>
            <a:srgbClr val="A4BDC5"/>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President’s Cabinet</a:t>
            </a:r>
            <a:endParaRPr sz="800">
              <a:solidFill>
                <a:schemeClr val="dk1"/>
              </a:solidFill>
              <a:latin typeface="Cabin"/>
              <a:ea typeface="Cabin"/>
              <a:cs typeface="Cabin"/>
              <a:sym typeface="Cabin"/>
            </a:endParaRPr>
          </a:p>
        </p:txBody>
      </p:sp>
      <p:sp>
        <p:nvSpPr>
          <p:cNvPr id="361" name="Google Shape;361;p25"/>
          <p:cNvSpPr/>
          <p:nvPr/>
        </p:nvSpPr>
        <p:spPr>
          <a:xfrm>
            <a:off x="5383048" y="1313385"/>
            <a:ext cx="1256306" cy="389614"/>
          </a:xfrm>
          <a:prstGeom prst="rect">
            <a:avLst/>
          </a:prstGeom>
          <a:solidFill>
            <a:srgbClr val="F7C9D5"/>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Planning and Resources Council</a:t>
            </a:r>
            <a:endParaRPr sz="800">
              <a:solidFill>
                <a:schemeClr val="dk1"/>
              </a:solidFill>
              <a:latin typeface="Cabin"/>
              <a:ea typeface="Cabin"/>
              <a:cs typeface="Cabin"/>
              <a:sym typeface="Cabin"/>
            </a:endParaRPr>
          </a:p>
        </p:txBody>
      </p:sp>
      <p:sp>
        <p:nvSpPr>
          <p:cNvPr id="362" name="Google Shape;362;p25"/>
          <p:cNvSpPr/>
          <p:nvPr/>
        </p:nvSpPr>
        <p:spPr>
          <a:xfrm>
            <a:off x="3820923" y="5851180"/>
            <a:ext cx="1256306" cy="389614"/>
          </a:xfrm>
          <a:prstGeom prst="rect">
            <a:avLst/>
          </a:prstGeom>
          <a:solidFill>
            <a:srgbClr val="F8D8E8"/>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Enrollment Strategies Committee</a:t>
            </a:r>
            <a:endParaRPr sz="800">
              <a:solidFill>
                <a:schemeClr val="dk1"/>
              </a:solidFill>
              <a:latin typeface="Cabin"/>
              <a:ea typeface="Cabin"/>
              <a:cs typeface="Cabin"/>
              <a:sym typeface="Cabin"/>
            </a:endParaRPr>
          </a:p>
        </p:txBody>
      </p:sp>
      <p:sp>
        <p:nvSpPr>
          <p:cNvPr id="363" name="Google Shape;363;p25"/>
          <p:cNvSpPr/>
          <p:nvPr/>
        </p:nvSpPr>
        <p:spPr>
          <a:xfrm>
            <a:off x="5593280" y="2744215"/>
            <a:ext cx="1256306" cy="389614"/>
          </a:xfrm>
          <a:prstGeom prst="rect">
            <a:avLst/>
          </a:prstGeom>
          <a:solidFill>
            <a:srgbClr val="F8D8E8"/>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Facilities Committee</a:t>
            </a:r>
            <a:endParaRPr sz="800">
              <a:solidFill>
                <a:schemeClr val="dk1"/>
              </a:solidFill>
              <a:latin typeface="Cabin"/>
              <a:ea typeface="Cabin"/>
              <a:cs typeface="Cabin"/>
              <a:sym typeface="Cabin"/>
            </a:endParaRPr>
          </a:p>
        </p:txBody>
      </p:sp>
      <p:sp>
        <p:nvSpPr>
          <p:cNvPr id="364" name="Google Shape;364;p25"/>
          <p:cNvSpPr/>
          <p:nvPr/>
        </p:nvSpPr>
        <p:spPr>
          <a:xfrm>
            <a:off x="5593280" y="1781062"/>
            <a:ext cx="1256306" cy="389614"/>
          </a:xfrm>
          <a:prstGeom prst="rect">
            <a:avLst/>
          </a:prstGeom>
          <a:solidFill>
            <a:srgbClr val="F8D8E8"/>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Classified Staffing Committee</a:t>
            </a:r>
            <a:endParaRPr sz="800">
              <a:solidFill>
                <a:schemeClr val="dk1"/>
              </a:solidFill>
              <a:latin typeface="Cabin"/>
              <a:ea typeface="Cabin"/>
              <a:cs typeface="Cabin"/>
              <a:sym typeface="Cabin"/>
            </a:endParaRPr>
          </a:p>
        </p:txBody>
      </p:sp>
      <p:sp>
        <p:nvSpPr>
          <p:cNvPr id="365" name="Google Shape;365;p25"/>
          <p:cNvSpPr/>
          <p:nvPr/>
        </p:nvSpPr>
        <p:spPr>
          <a:xfrm>
            <a:off x="5587439" y="2257408"/>
            <a:ext cx="1256306" cy="389614"/>
          </a:xfrm>
          <a:prstGeom prst="rect">
            <a:avLst/>
          </a:prstGeom>
          <a:solidFill>
            <a:srgbClr val="F8D8E8"/>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Faculty Staffing Committee</a:t>
            </a:r>
            <a:endParaRPr sz="800">
              <a:solidFill>
                <a:schemeClr val="dk1"/>
              </a:solidFill>
              <a:latin typeface="Cabin"/>
              <a:ea typeface="Cabin"/>
              <a:cs typeface="Cabin"/>
              <a:sym typeface="Cabin"/>
            </a:endParaRPr>
          </a:p>
        </p:txBody>
      </p:sp>
      <p:sp>
        <p:nvSpPr>
          <p:cNvPr id="366" name="Google Shape;366;p25"/>
          <p:cNvSpPr/>
          <p:nvPr/>
        </p:nvSpPr>
        <p:spPr>
          <a:xfrm>
            <a:off x="2048861" y="4333881"/>
            <a:ext cx="1256306" cy="389614"/>
          </a:xfrm>
          <a:prstGeom prst="rect">
            <a:avLst/>
          </a:prstGeom>
          <a:solidFill>
            <a:srgbClr val="F8D8E8"/>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Emergency Preparedness Committee</a:t>
            </a:r>
            <a:endParaRPr sz="800">
              <a:solidFill>
                <a:schemeClr val="dk1"/>
              </a:solidFill>
              <a:latin typeface="Cabin"/>
              <a:ea typeface="Cabin"/>
              <a:cs typeface="Cabin"/>
              <a:sym typeface="Cabin"/>
            </a:endParaRPr>
          </a:p>
        </p:txBody>
      </p:sp>
      <p:sp>
        <p:nvSpPr>
          <p:cNvPr id="367" name="Google Shape;367;p25"/>
          <p:cNvSpPr/>
          <p:nvPr/>
        </p:nvSpPr>
        <p:spPr>
          <a:xfrm>
            <a:off x="10826134" y="858059"/>
            <a:ext cx="1256306" cy="389614"/>
          </a:xfrm>
          <a:prstGeom prst="rect">
            <a:avLst/>
          </a:prstGeom>
          <a:solidFill>
            <a:srgbClr val="F7C9D5"/>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Leadership Council</a:t>
            </a:r>
            <a:endParaRPr sz="800">
              <a:solidFill>
                <a:schemeClr val="dk1"/>
              </a:solidFill>
              <a:latin typeface="Cabin"/>
              <a:ea typeface="Cabin"/>
              <a:cs typeface="Cabin"/>
              <a:sym typeface="Cabin"/>
            </a:endParaRPr>
          </a:p>
        </p:txBody>
      </p:sp>
      <p:sp>
        <p:nvSpPr>
          <p:cNvPr id="368" name="Google Shape;368;p25"/>
          <p:cNvSpPr/>
          <p:nvPr/>
        </p:nvSpPr>
        <p:spPr>
          <a:xfrm>
            <a:off x="1683214" y="718153"/>
            <a:ext cx="1256306" cy="389614"/>
          </a:xfrm>
          <a:prstGeom prst="rect">
            <a:avLst/>
          </a:prstGeom>
          <a:solidFill>
            <a:srgbClr val="F7C9D5"/>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Administration/Academic Senate Officers Council</a:t>
            </a:r>
            <a:endParaRPr sz="800">
              <a:solidFill>
                <a:schemeClr val="dk1"/>
              </a:solidFill>
              <a:latin typeface="Cabin"/>
              <a:ea typeface="Cabin"/>
              <a:cs typeface="Cabin"/>
              <a:sym typeface="Cabin"/>
            </a:endParaRPr>
          </a:p>
        </p:txBody>
      </p:sp>
      <p:sp>
        <p:nvSpPr>
          <p:cNvPr id="369" name="Google Shape;369;p25"/>
          <p:cNvSpPr/>
          <p:nvPr/>
        </p:nvSpPr>
        <p:spPr>
          <a:xfrm>
            <a:off x="3809169" y="1684690"/>
            <a:ext cx="1256306" cy="389614"/>
          </a:xfrm>
          <a:prstGeom prst="rect">
            <a:avLst/>
          </a:prstGeom>
          <a:solidFill>
            <a:srgbClr val="F7C9D5"/>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Academic Affairs Council</a:t>
            </a:r>
            <a:endParaRPr sz="800">
              <a:solidFill>
                <a:schemeClr val="dk1"/>
              </a:solidFill>
              <a:latin typeface="Cabin"/>
              <a:ea typeface="Cabin"/>
              <a:cs typeface="Cabin"/>
              <a:sym typeface="Cabin"/>
            </a:endParaRPr>
          </a:p>
        </p:txBody>
      </p:sp>
      <p:sp>
        <p:nvSpPr>
          <p:cNvPr id="370" name="Google Shape;370;p25"/>
          <p:cNvSpPr/>
          <p:nvPr/>
        </p:nvSpPr>
        <p:spPr>
          <a:xfrm>
            <a:off x="7299376" y="1684690"/>
            <a:ext cx="1256306" cy="389614"/>
          </a:xfrm>
          <a:prstGeom prst="rect">
            <a:avLst/>
          </a:prstGeom>
          <a:solidFill>
            <a:srgbClr val="F7C9D5"/>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Student Services Council</a:t>
            </a:r>
            <a:endParaRPr sz="800">
              <a:solidFill>
                <a:schemeClr val="dk1"/>
              </a:solidFill>
              <a:latin typeface="Cabin"/>
              <a:ea typeface="Cabin"/>
              <a:cs typeface="Cabin"/>
              <a:sym typeface="Cabin"/>
            </a:endParaRPr>
          </a:p>
        </p:txBody>
      </p:sp>
      <p:sp>
        <p:nvSpPr>
          <p:cNvPr id="371" name="Google Shape;371;p25"/>
          <p:cNvSpPr/>
          <p:nvPr/>
        </p:nvSpPr>
        <p:spPr>
          <a:xfrm>
            <a:off x="2188078" y="1774060"/>
            <a:ext cx="1256306" cy="389614"/>
          </a:xfrm>
          <a:prstGeom prst="rect">
            <a:avLst/>
          </a:prstGeom>
          <a:solidFill>
            <a:srgbClr val="F7C9D5"/>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Administrative Services Council</a:t>
            </a:r>
            <a:endParaRPr sz="800">
              <a:solidFill>
                <a:schemeClr val="dk1"/>
              </a:solidFill>
              <a:latin typeface="Cabin"/>
              <a:ea typeface="Cabin"/>
              <a:cs typeface="Cabin"/>
              <a:sym typeface="Cabin"/>
            </a:endParaRPr>
          </a:p>
        </p:txBody>
      </p:sp>
      <p:sp>
        <p:nvSpPr>
          <p:cNvPr id="372" name="Google Shape;372;p25"/>
          <p:cNvSpPr/>
          <p:nvPr/>
        </p:nvSpPr>
        <p:spPr>
          <a:xfrm>
            <a:off x="9062982" y="1694539"/>
            <a:ext cx="1256306" cy="389614"/>
          </a:xfrm>
          <a:prstGeom prst="rect">
            <a:avLst/>
          </a:prstGeom>
          <a:solidFill>
            <a:srgbClr val="F8D8E8"/>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College-wide Professional Development Committee</a:t>
            </a:r>
            <a:endParaRPr sz="800">
              <a:solidFill>
                <a:schemeClr val="dk1"/>
              </a:solidFill>
              <a:latin typeface="Cabin"/>
              <a:ea typeface="Cabin"/>
              <a:cs typeface="Cabin"/>
              <a:sym typeface="Cabin"/>
            </a:endParaRPr>
          </a:p>
        </p:txBody>
      </p:sp>
      <p:sp>
        <p:nvSpPr>
          <p:cNvPr id="373" name="Google Shape;373;p25"/>
          <p:cNvSpPr/>
          <p:nvPr/>
        </p:nvSpPr>
        <p:spPr>
          <a:xfrm>
            <a:off x="306974" y="3021358"/>
            <a:ext cx="1256306" cy="389614"/>
          </a:xfrm>
          <a:prstGeom prst="rect">
            <a:avLst/>
          </a:prstGeom>
          <a:solidFill>
            <a:srgbClr val="F8D8E8"/>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Faculty Professional Development Committee</a:t>
            </a:r>
            <a:endParaRPr sz="800">
              <a:solidFill>
                <a:schemeClr val="dk1"/>
              </a:solidFill>
              <a:latin typeface="Cabin"/>
              <a:ea typeface="Cabin"/>
              <a:cs typeface="Cabin"/>
              <a:sym typeface="Cabin"/>
            </a:endParaRPr>
          </a:p>
        </p:txBody>
      </p:sp>
      <p:sp>
        <p:nvSpPr>
          <p:cNvPr id="374" name="Google Shape;374;p25"/>
          <p:cNvSpPr/>
          <p:nvPr/>
        </p:nvSpPr>
        <p:spPr>
          <a:xfrm>
            <a:off x="302806" y="4720993"/>
            <a:ext cx="1256306" cy="389614"/>
          </a:xfrm>
          <a:prstGeom prst="rect">
            <a:avLst/>
          </a:prstGeom>
          <a:solidFill>
            <a:srgbClr val="F8D8E8"/>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Technology for Teaching and Learning Committee</a:t>
            </a:r>
            <a:endParaRPr sz="800">
              <a:solidFill>
                <a:schemeClr val="dk1"/>
              </a:solidFill>
              <a:latin typeface="Cabin"/>
              <a:ea typeface="Cabin"/>
              <a:cs typeface="Cabin"/>
              <a:sym typeface="Cabin"/>
            </a:endParaRPr>
          </a:p>
        </p:txBody>
      </p:sp>
      <p:sp>
        <p:nvSpPr>
          <p:cNvPr id="375" name="Google Shape;375;p25"/>
          <p:cNvSpPr/>
          <p:nvPr/>
        </p:nvSpPr>
        <p:spPr>
          <a:xfrm>
            <a:off x="298602" y="3599759"/>
            <a:ext cx="1256306" cy="389614"/>
          </a:xfrm>
          <a:prstGeom prst="rect">
            <a:avLst/>
          </a:prstGeom>
          <a:solidFill>
            <a:srgbClr val="F8D8E8"/>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Academic Program Review Committee</a:t>
            </a:r>
            <a:endParaRPr sz="800">
              <a:solidFill>
                <a:schemeClr val="dk1"/>
              </a:solidFill>
              <a:latin typeface="Cabin"/>
              <a:ea typeface="Cabin"/>
              <a:cs typeface="Cabin"/>
              <a:sym typeface="Cabin"/>
            </a:endParaRPr>
          </a:p>
        </p:txBody>
      </p:sp>
      <p:sp>
        <p:nvSpPr>
          <p:cNvPr id="376" name="Google Shape;376;p25"/>
          <p:cNvSpPr/>
          <p:nvPr/>
        </p:nvSpPr>
        <p:spPr>
          <a:xfrm>
            <a:off x="306974" y="1830908"/>
            <a:ext cx="1256306" cy="389614"/>
          </a:xfrm>
          <a:prstGeom prst="rect">
            <a:avLst/>
          </a:prstGeom>
          <a:solidFill>
            <a:srgbClr val="F8D8E8"/>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Part-time Faculty Committee</a:t>
            </a:r>
            <a:endParaRPr sz="800">
              <a:solidFill>
                <a:schemeClr val="dk1"/>
              </a:solidFill>
              <a:latin typeface="Cabin"/>
              <a:ea typeface="Cabin"/>
              <a:cs typeface="Cabin"/>
              <a:sym typeface="Cabin"/>
            </a:endParaRPr>
          </a:p>
        </p:txBody>
      </p:sp>
      <p:sp>
        <p:nvSpPr>
          <p:cNvPr id="377" name="Google Shape;377;p25"/>
          <p:cNvSpPr/>
          <p:nvPr/>
        </p:nvSpPr>
        <p:spPr>
          <a:xfrm>
            <a:off x="304050" y="2414143"/>
            <a:ext cx="1256306" cy="389614"/>
          </a:xfrm>
          <a:prstGeom prst="rect">
            <a:avLst/>
          </a:prstGeom>
          <a:solidFill>
            <a:srgbClr val="F8D8E8"/>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Curriculum Committee</a:t>
            </a:r>
            <a:endParaRPr sz="800">
              <a:solidFill>
                <a:schemeClr val="dk1"/>
              </a:solidFill>
              <a:latin typeface="Cabin"/>
              <a:ea typeface="Cabin"/>
              <a:cs typeface="Cabin"/>
              <a:sym typeface="Cabin"/>
            </a:endParaRPr>
          </a:p>
        </p:txBody>
      </p:sp>
      <p:sp>
        <p:nvSpPr>
          <p:cNvPr id="378" name="Google Shape;378;p25"/>
          <p:cNvSpPr/>
          <p:nvPr/>
        </p:nvSpPr>
        <p:spPr>
          <a:xfrm>
            <a:off x="9063520" y="3094197"/>
            <a:ext cx="1256306" cy="389614"/>
          </a:xfrm>
          <a:prstGeom prst="rect">
            <a:avLst/>
          </a:prstGeom>
          <a:solidFill>
            <a:srgbClr val="F7C9D5"/>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Institutional Excellence Council</a:t>
            </a:r>
            <a:endParaRPr sz="800">
              <a:solidFill>
                <a:schemeClr val="dk1"/>
              </a:solidFill>
              <a:latin typeface="Cabin"/>
              <a:ea typeface="Cabin"/>
              <a:cs typeface="Cabin"/>
              <a:sym typeface="Cabin"/>
            </a:endParaRPr>
          </a:p>
        </p:txBody>
      </p:sp>
      <p:sp>
        <p:nvSpPr>
          <p:cNvPr id="379" name="Google Shape;379;p25"/>
          <p:cNvSpPr/>
          <p:nvPr/>
        </p:nvSpPr>
        <p:spPr>
          <a:xfrm>
            <a:off x="305158" y="655978"/>
            <a:ext cx="1256306" cy="389614"/>
          </a:xfrm>
          <a:prstGeom prst="rect">
            <a:avLst/>
          </a:prstGeom>
          <a:solidFill>
            <a:srgbClr val="F7C9D5"/>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Council of Chairs and Coordinators</a:t>
            </a:r>
            <a:endParaRPr sz="800">
              <a:solidFill>
                <a:schemeClr val="dk1"/>
              </a:solidFill>
              <a:latin typeface="Cabin"/>
              <a:ea typeface="Cabin"/>
              <a:cs typeface="Cabin"/>
              <a:sym typeface="Cabin"/>
            </a:endParaRPr>
          </a:p>
        </p:txBody>
      </p:sp>
      <p:sp>
        <p:nvSpPr>
          <p:cNvPr id="380" name="Google Shape;380;p25"/>
          <p:cNvSpPr/>
          <p:nvPr/>
        </p:nvSpPr>
        <p:spPr>
          <a:xfrm>
            <a:off x="298602" y="1247673"/>
            <a:ext cx="1256306" cy="389614"/>
          </a:xfrm>
          <a:prstGeom prst="rect">
            <a:avLst/>
          </a:prstGeom>
          <a:solidFill>
            <a:srgbClr val="F8D8E8"/>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Academic Rank Committee</a:t>
            </a:r>
            <a:endParaRPr sz="800">
              <a:solidFill>
                <a:schemeClr val="dk1"/>
              </a:solidFill>
              <a:latin typeface="Cabin"/>
              <a:ea typeface="Cabin"/>
              <a:cs typeface="Cabin"/>
              <a:sym typeface="Cabin"/>
            </a:endParaRPr>
          </a:p>
        </p:txBody>
      </p:sp>
      <p:sp>
        <p:nvSpPr>
          <p:cNvPr id="381" name="Google Shape;381;p25"/>
          <p:cNvSpPr/>
          <p:nvPr/>
        </p:nvSpPr>
        <p:spPr>
          <a:xfrm>
            <a:off x="9076358" y="2616960"/>
            <a:ext cx="1256306" cy="389614"/>
          </a:xfrm>
          <a:prstGeom prst="rect">
            <a:avLst/>
          </a:prstGeom>
          <a:solidFill>
            <a:srgbClr val="F8D8E8"/>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strike="sngStrike">
                <a:solidFill>
                  <a:schemeClr val="dk1"/>
                </a:solidFill>
                <a:latin typeface="Cabin"/>
                <a:ea typeface="Cabin"/>
                <a:cs typeface="Cabin"/>
                <a:sym typeface="Cabin"/>
              </a:rPr>
              <a:t>Institutional Review Committee</a:t>
            </a:r>
            <a:endParaRPr sz="800" strike="sngStrike">
              <a:solidFill>
                <a:schemeClr val="dk1"/>
              </a:solidFill>
              <a:latin typeface="Cabin"/>
              <a:ea typeface="Cabin"/>
              <a:cs typeface="Cabin"/>
              <a:sym typeface="Cabin"/>
            </a:endParaRPr>
          </a:p>
        </p:txBody>
      </p:sp>
      <p:sp>
        <p:nvSpPr>
          <p:cNvPr id="382" name="Google Shape;382;p25"/>
          <p:cNvSpPr/>
          <p:nvPr/>
        </p:nvSpPr>
        <p:spPr>
          <a:xfrm>
            <a:off x="9291971" y="2163672"/>
            <a:ext cx="1256306" cy="389614"/>
          </a:xfrm>
          <a:prstGeom prst="rect">
            <a:avLst/>
          </a:prstGeom>
          <a:solidFill>
            <a:srgbClr val="F8D8E8"/>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Wellness Initiative Committee</a:t>
            </a:r>
            <a:endParaRPr sz="800">
              <a:solidFill>
                <a:schemeClr val="dk1"/>
              </a:solidFill>
              <a:latin typeface="Cabin"/>
              <a:ea typeface="Cabin"/>
              <a:cs typeface="Cabin"/>
              <a:sym typeface="Cabin"/>
            </a:endParaRPr>
          </a:p>
        </p:txBody>
      </p:sp>
      <p:sp>
        <p:nvSpPr>
          <p:cNvPr id="383" name="Google Shape;383;p25"/>
          <p:cNvSpPr/>
          <p:nvPr/>
        </p:nvSpPr>
        <p:spPr>
          <a:xfrm>
            <a:off x="9951298" y="5569330"/>
            <a:ext cx="1256306" cy="389614"/>
          </a:xfrm>
          <a:prstGeom prst="rect">
            <a:avLst/>
          </a:prstGeom>
          <a:solidFill>
            <a:srgbClr val="FFCCFF"/>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Basic Needs Taskforce</a:t>
            </a:r>
            <a:endParaRPr sz="800">
              <a:solidFill>
                <a:schemeClr val="dk1"/>
              </a:solidFill>
              <a:latin typeface="Cabin"/>
              <a:ea typeface="Cabin"/>
              <a:cs typeface="Cabin"/>
              <a:sym typeface="Cabin"/>
            </a:endParaRPr>
          </a:p>
        </p:txBody>
      </p:sp>
      <p:sp>
        <p:nvSpPr>
          <p:cNvPr id="384" name="Google Shape;384;p25"/>
          <p:cNvSpPr/>
          <p:nvPr/>
        </p:nvSpPr>
        <p:spPr>
          <a:xfrm>
            <a:off x="9070447" y="3594801"/>
            <a:ext cx="1256306" cy="389614"/>
          </a:xfrm>
          <a:prstGeom prst="rect">
            <a:avLst/>
          </a:prstGeom>
          <a:solidFill>
            <a:srgbClr val="FFCCFF"/>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Student Success and Equity Taskforce</a:t>
            </a:r>
            <a:endParaRPr sz="800">
              <a:solidFill>
                <a:schemeClr val="dk1"/>
              </a:solidFill>
              <a:latin typeface="Cabin"/>
              <a:ea typeface="Cabin"/>
              <a:cs typeface="Cabin"/>
              <a:sym typeface="Cabin"/>
            </a:endParaRPr>
          </a:p>
        </p:txBody>
      </p:sp>
      <p:sp>
        <p:nvSpPr>
          <p:cNvPr id="385" name="Google Shape;385;p25"/>
          <p:cNvSpPr/>
          <p:nvPr/>
        </p:nvSpPr>
        <p:spPr>
          <a:xfrm>
            <a:off x="4125864" y="3123321"/>
            <a:ext cx="1256306" cy="389614"/>
          </a:xfrm>
          <a:prstGeom prst="rect">
            <a:avLst/>
          </a:prstGeom>
          <a:solidFill>
            <a:srgbClr val="F8D8E8"/>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Campus Art Review Committee</a:t>
            </a:r>
            <a:endParaRPr sz="800">
              <a:solidFill>
                <a:schemeClr val="dk1"/>
              </a:solidFill>
              <a:latin typeface="Cabin"/>
              <a:ea typeface="Cabin"/>
              <a:cs typeface="Cabin"/>
              <a:sym typeface="Cabin"/>
            </a:endParaRPr>
          </a:p>
        </p:txBody>
      </p:sp>
      <p:sp>
        <p:nvSpPr>
          <p:cNvPr id="386" name="Google Shape;386;p25"/>
          <p:cNvSpPr/>
          <p:nvPr/>
        </p:nvSpPr>
        <p:spPr>
          <a:xfrm>
            <a:off x="2188078" y="2873493"/>
            <a:ext cx="1256306" cy="389614"/>
          </a:xfrm>
          <a:prstGeom prst="rect">
            <a:avLst/>
          </a:prstGeom>
          <a:solidFill>
            <a:srgbClr val="F8D8E8"/>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Bookstore Committee</a:t>
            </a:r>
            <a:endParaRPr sz="800">
              <a:solidFill>
                <a:schemeClr val="dk1"/>
              </a:solidFill>
              <a:latin typeface="Cabin"/>
              <a:ea typeface="Cabin"/>
              <a:cs typeface="Cabin"/>
              <a:sym typeface="Cabin"/>
            </a:endParaRPr>
          </a:p>
        </p:txBody>
      </p:sp>
      <p:sp>
        <p:nvSpPr>
          <p:cNvPr id="387" name="Google Shape;387;p25"/>
          <p:cNvSpPr/>
          <p:nvPr/>
        </p:nvSpPr>
        <p:spPr>
          <a:xfrm>
            <a:off x="10805132" y="1833016"/>
            <a:ext cx="1256306" cy="389614"/>
          </a:xfrm>
          <a:prstGeom prst="rect">
            <a:avLst/>
          </a:prstGeom>
          <a:solidFill>
            <a:srgbClr val="F8D8E8"/>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College Recognition Committee?</a:t>
            </a:r>
            <a:endParaRPr sz="800">
              <a:solidFill>
                <a:schemeClr val="dk1"/>
              </a:solidFill>
              <a:latin typeface="Cabin"/>
              <a:ea typeface="Cabin"/>
              <a:cs typeface="Cabin"/>
              <a:sym typeface="Cabin"/>
            </a:endParaRPr>
          </a:p>
        </p:txBody>
      </p:sp>
      <p:sp>
        <p:nvSpPr>
          <p:cNvPr id="388" name="Google Shape;388;p25"/>
          <p:cNvSpPr/>
          <p:nvPr/>
        </p:nvSpPr>
        <p:spPr>
          <a:xfrm>
            <a:off x="9941340" y="5124553"/>
            <a:ext cx="1256306" cy="389614"/>
          </a:xfrm>
          <a:prstGeom prst="rect">
            <a:avLst/>
          </a:prstGeom>
          <a:solidFill>
            <a:srgbClr val="F8D8E8"/>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Disciplinary Hearing Committee</a:t>
            </a:r>
            <a:endParaRPr sz="800">
              <a:solidFill>
                <a:schemeClr val="dk1"/>
              </a:solidFill>
              <a:latin typeface="Cabin"/>
              <a:ea typeface="Cabin"/>
              <a:cs typeface="Cabin"/>
              <a:sym typeface="Cabin"/>
            </a:endParaRPr>
          </a:p>
        </p:txBody>
      </p:sp>
      <p:sp>
        <p:nvSpPr>
          <p:cNvPr id="389" name="Google Shape;389;p25"/>
          <p:cNvSpPr/>
          <p:nvPr/>
        </p:nvSpPr>
        <p:spPr>
          <a:xfrm>
            <a:off x="2196703" y="2316647"/>
            <a:ext cx="1256306" cy="389614"/>
          </a:xfrm>
          <a:prstGeom prst="rect">
            <a:avLst/>
          </a:prstGeom>
          <a:solidFill>
            <a:srgbClr val="F8D8E8"/>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Food Services Advisory Committee</a:t>
            </a:r>
            <a:endParaRPr sz="800">
              <a:solidFill>
                <a:schemeClr val="dk1"/>
              </a:solidFill>
              <a:latin typeface="Cabin"/>
              <a:ea typeface="Cabin"/>
              <a:cs typeface="Cabin"/>
              <a:sym typeface="Cabin"/>
            </a:endParaRPr>
          </a:p>
        </p:txBody>
      </p:sp>
      <p:sp>
        <p:nvSpPr>
          <p:cNvPr id="390" name="Google Shape;390;p25"/>
          <p:cNvSpPr/>
          <p:nvPr/>
        </p:nvSpPr>
        <p:spPr>
          <a:xfrm>
            <a:off x="2033541" y="3798390"/>
            <a:ext cx="1256306" cy="389614"/>
          </a:xfrm>
          <a:prstGeom prst="rect">
            <a:avLst/>
          </a:prstGeom>
          <a:solidFill>
            <a:srgbClr val="F8D8E8"/>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Administrative Services Program Review Committee?</a:t>
            </a:r>
            <a:endParaRPr sz="800">
              <a:solidFill>
                <a:schemeClr val="dk1"/>
              </a:solidFill>
              <a:latin typeface="Cabin"/>
              <a:ea typeface="Cabin"/>
              <a:cs typeface="Cabin"/>
              <a:sym typeface="Cabin"/>
            </a:endParaRPr>
          </a:p>
        </p:txBody>
      </p:sp>
      <p:sp>
        <p:nvSpPr>
          <p:cNvPr id="391" name="Google Shape;391;p25"/>
          <p:cNvSpPr/>
          <p:nvPr/>
        </p:nvSpPr>
        <p:spPr>
          <a:xfrm>
            <a:off x="7353311" y="4056155"/>
            <a:ext cx="1256306" cy="389614"/>
          </a:xfrm>
          <a:prstGeom prst="rect">
            <a:avLst/>
          </a:prstGeom>
          <a:solidFill>
            <a:srgbClr val="F8D8E8"/>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Student Services Program Review Committee</a:t>
            </a:r>
            <a:endParaRPr sz="800">
              <a:solidFill>
                <a:schemeClr val="dk1"/>
              </a:solidFill>
              <a:latin typeface="Cabin"/>
              <a:ea typeface="Cabin"/>
              <a:cs typeface="Cabin"/>
              <a:sym typeface="Cabin"/>
            </a:endParaRPr>
          </a:p>
        </p:txBody>
      </p:sp>
      <p:sp>
        <p:nvSpPr>
          <p:cNvPr id="392" name="Google Shape;392;p25"/>
          <p:cNvSpPr/>
          <p:nvPr/>
        </p:nvSpPr>
        <p:spPr>
          <a:xfrm>
            <a:off x="7346392" y="5110962"/>
            <a:ext cx="1256306" cy="389614"/>
          </a:xfrm>
          <a:prstGeom prst="rect">
            <a:avLst/>
          </a:prstGeom>
          <a:solidFill>
            <a:srgbClr val="F8D8E8"/>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Scholarship Committee</a:t>
            </a:r>
            <a:endParaRPr sz="800">
              <a:solidFill>
                <a:schemeClr val="dk1"/>
              </a:solidFill>
              <a:latin typeface="Cabin"/>
              <a:ea typeface="Cabin"/>
              <a:cs typeface="Cabin"/>
              <a:sym typeface="Cabin"/>
            </a:endParaRPr>
          </a:p>
        </p:txBody>
      </p:sp>
      <p:sp>
        <p:nvSpPr>
          <p:cNvPr id="393" name="Google Shape;393;p25"/>
          <p:cNvSpPr/>
          <p:nvPr/>
        </p:nvSpPr>
        <p:spPr>
          <a:xfrm>
            <a:off x="9934514" y="6045418"/>
            <a:ext cx="1256306" cy="389614"/>
          </a:xfrm>
          <a:prstGeom prst="rect">
            <a:avLst/>
          </a:prstGeom>
          <a:solidFill>
            <a:srgbClr val="F8D8E8"/>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World Arts and Culture Committee</a:t>
            </a:r>
            <a:endParaRPr sz="800">
              <a:solidFill>
                <a:schemeClr val="dk1"/>
              </a:solidFill>
              <a:latin typeface="Cabin"/>
              <a:ea typeface="Cabin"/>
              <a:cs typeface="Cabin"/>
              <a:sym typeface="Cabin"/>
            </a:endParaRPr>
          </a:p>
        </p:txBody>
      </p:sp>
      <p:sp>
        <p:nvSpPr>
          <p:cNvPr id="394" name="Google Shape;394;p25"/>
          <p:cNvSpPr/>
          <p:nvPr/>
        </p:nvSpPr>
        <p:spPr>
          <a:xfrm>
            <a:off x="5886938" y="5719537"/>
            <a:ext cx="1256306" cy="389614"/>
          </a:xfrm>
          <a:prstGeom prst="rect">
            <a:avLst/>
          </a:prstGeom>
          <a:solidFill>
            <a:srgbClr val="F8D8E8"/>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International Programs Committee</a:t>
            </a:r>
            <a:endParaRPr sz="800">
              <a:solidFill>
                <a:schemeClr val="dk1"/>
              </a:solidFill>
              <a:latin typeface="Cabin"/>
              <a:ea typeface="Cabin"/>
              <a:cs typeface="Cabin"/>
              <a:sym typeface="Cabin"/>
            </a:endParaRPr>
          </a:p>
        </p:txBody>
      </p:sp>
      <p:sp>
        <p:nvSpPr>
          <p:cNvPr id="395" name="Google Shape;395;p25"/>
          <p:cNvSpPr/>
          <p:nvPr/>
        </p:nvSpPr>
        <p:spPr>
          <a:xfrm>
            <a:off x="5886938" y="5115822"/>
            <a:ext cx="1256306" cy="389614"/>
          </a:xfrm>
          <a:prstGeom prst="rect">
            <a:avLst/>
          </a:prstGeom>
          <a:solidFill>
            <a:srgbClr val="F8D8E8"/>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Admissions and Records Appeals Committee</a:t>
            </a:r>
            <a:endParaRPr sz="800">
              <a:solidFill>
                <a:schemeClr val="dk1"/>
              </a:solidFill>
              <a:latin typeface="Cabin"/>
              <a:ea typeface="Cabin"/>
              <a:cs typeface="Cabin"/>
              <a:sym typeface="Cabin"/>
            </a:endParaRPr>
          </a:p>
        </p:txBody>
      </p:sp>
      <p:sp>
        <p:nvSpPr>
          <p:cNvPr id="396" name="Google Shape;396;p25"/>
          <p:cNvSpPr/>
          <p:nvPr/>
        </p:nvSpPr>
        <p:spPr>
          <a:xfrm>
            <a:off x="7353619" y="5546160"/>
            <a:ext cx="1256306" cy="389614"/>
          </a:xfrm>
          <a:prstGeom prst="rect">
            <a:avLst/>
          </a:prstGeom>
          <a:solidFill>
            <a:srgbClr val="D5D5FF"/>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Financial Aid Appeals Committee</a:t>
            </a:r>
            <a:endParaRPr sz="800">
              <a:solidFill>
                <a:schemeClr val="dk1"/>
              </a:solidFill>
              <a:latin typeface="Cabin"/>
              <a:ea typeface="Cabin"/>
              <a:cs typeface="Cabin"/>
              <a:sym typeface="Cabin"/>
            </a:endParaRPr>
          </a:p>
        </p:txBody>
      </p:sp>
      <p:sp>
        <p:nvSpPr>
          <p:cNvPr id="397" name="Google Shape;397;p25"/>
          <p:cNvSpPr/>
          <p:nvPr/>
        </p:nvSpPr>
        <p:spPr>
          <a:xfrm>
            <a:off x="7437769" y="2145942"/>
            <a:ext cx="1256306" cy="389614"/>
          </a:xfrm>
          <a:prstGeom prst="rect">
            <a:avLst/>
          </a:prstGeom>
          <a:solidFill>
            <a:srgbClr val="F7C9D5"/>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Counseling Division Council</a:t>
            </a:r>
            <a:endParaRPr sz="800">
              <a:solidFill>
                <a:schemeClr val="dk1"/>
              </a:solidFill>
              <a:latin typeface="Cabin"/>
              <a:ea typeface="Cabin"/>
              <a:cs typeface="Cabin"/>
              <a:sym typeface="Cabin"/>
            </a:endParaRPr>
          </a:p>
        </p:txBody>
      </p:sp>
      <p:sp>
        <p:nvSpPr>
          <p:cNvPr id="398" name="Google Shape;398;p25"/>
          <p:cNvSpPr/>
          <p:nvPr/>
        </p:nvSpPr>
        <p:spPr>
          <a:xfrm>
            <a:off x="4002177" y="5393878"/>
            <a:ext cx="1256306" cy="389614"/>
          </a:xfrm>
          <a:prstGeom prst="rect">
            <a:avLst/>
          </a:prstGeom>
          <a:solidFill>
            <a:srgbClr val="F7C9D5"/>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MNSESW Division Council</a:t>
            </a:r>
            <a:endParaRPr sz="800">
              <a:solidFill>
                <a:schemeClr val="dk1"/>
              </a:solidFill>
              <a:latin typeface="Cabin"/>
              <a:ea typeface="Cabin"/>
              <a:cs typeface="Cabin"/>
              <a:sym typeface="Cabin"/>
            </a:endParaRPr>
          </a:p>
        </p:txBody>
      </p:sp>
      <p:sp>
        <p:nvSpPr>
          <p:cNvPr id="399" name="Google Shape;399;p25"/>
          <p:cNvSpPr/>
          <p:nvPr/>
        </p:nvSpPr>
        <p:spPr>
          <a:xfrm>
            <a:off x="3993186" y="2698469"/>
            <a:ext cx="1256306" cy="389614"/>
          </a:xfrm>
          <a:prstGeom prst="rect">
            <a:avLst/>
          </a:prstGeom>
          <a:solidFill>
            <a:srgbClr val="F7C9D5"/>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ALC Division Council</a:t>
            </a:r>
            <a:endParaRPr sz="800">
              <a:solidFill>
                <a:schemeClr val="dk1"/>
              </a:solidFill>
              <a:latin typeface="Cabin"/>
              <a:ea typeface="Cabin"/>
              <a:cs typeface="Cabin"/>
              <a:sym typeface="Cabin"/>
            </a:endParaRPr>
          </a:p>
        </p:txBody>
      </p:sp>
      <p:sp>
        <p:nvSpPr>
          <p:cNvPr id="400" name="Google Shape;400;p25"/>
          <p:cNvSpPr/>
          <p:nvPr/>
        </p:nvSpPr>
        <p:spPr>
          <a:xfrm>
            <a:off x="4006996" y="4475414"/>
            <a:ext cx="1256306" cy="389614"/>
          </a:xfrm>
          <a:prstGeom prst="rect">
            <a:avLst/>
          </a:prstGeom>
          <a:solidFill>
            <a:srgbClr val="F7C9D5"/>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ESBS Division Council</a:t>
            </a:r>
            <a:endParaRPr sz="800">
              <a:solidFill>
                <a:schemeClr val="dk1"/>
              </a:solidFill>
              <a:latin typeface="Cabin"/>
              <a:ea typeface="Cabin"/>
              <a:cs typeface="Cabin"/>
              <a:sym typeface="Cabin"/>
            </a:endParaRPr>
          </a:p>
        </p:txBody>
      </p:sp>
      <p:sp>
        <p:nvSpPr>
          <p:cNvPr id="401" name="Google Shape;401;p25"/>
          <p:cNvSpPr/>
          <p:nvPr/>
        </p:nvSpPr>
        <p:spPr>
          <a:xfrm>
            <a:off x="3993186" y="3560892"/>
            <a:ext cx="1256306" cy="389614"/>
          </a:xfrm>
          <a:prstGeom prst="rect">
            <a:avLst/>
          </a:prstGeom>
          <a:solidFill>
            <a:srgbClr val="F7C9D5"/>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CTEWD Division Council</a:t>
            </a:r>
            <a:endParaRPr sz="800">
              <a:solidFill>
                <a:schemeClr val="dk1"/>
              </a:solidFill>
              <a:latin typeface="Cabin"/>
              <a:ea typeface="Cabin"/>
              <a:cs typeface="Cabin"/>
              <a:sym typeface="Cabin"/>
            </a:endParaRPr>
          </a:p>
        </p:txBody>
      </p:sp>
      <p:sp>
        <p:nvSpPr>
          <p:cNvPr id="402" name="Google Shape;402;p25"/>
          <p:cNvSpPr/>
          <p:nvPr/>
        </p:nvSpPr>
        <p:spPr>
          <a:xfrm>
            <a:off x="3988323" y="2183920"/>
            <a:ext cx="1256306" cy="389614"/>
          </a:xfrm>
          <a:prstGeom prst="rect">
            <a:avLst/>
          </a:prstGeom>
          <a:solidFill>
            <a:srgbClr val="F7C9D5"/>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AHN Division Council</a:t>
            </a:r>
            <a:endParaRPr sz="800">
              <a:solidFill>
                <a:schemeClr val="dk1"/>
              </a:solidFill>
              <a:latin typeface="Cabin"/>
              <a:ea typeface="Cabin"/>
              <a:cs typeface="Cabin"/>
              <a:sym typeface="Cabin"/>
            </a:endParaRPr>
          </a:p>
        </p:txBody>
      </p:sp>
      <p:sp>
        <p:nvSpPr>
          <p:cNvPr id="403" name="Google Shape;403;p25"/>
          <p:cNvSpPr/>
          <p:nvPr/>
        </p:nvSpPr>
        <p:spPr>
          <a:xfrm>
            <a:off x="4006996" y="4941205"/>
            <a:ext cx="1256306" cy="389614"/>
          </a:xfrm>
          <a:prstGeom prst="rect">
            <a:avLst/>
          </a:prstGeom>
          <a:solidFill>
            <a:srgbClr val="F7C9D5"/>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LTR Division Council</a:t>
            </a:r>
            <a:endParaRPr sz="800">
              <a:solidFill>
                <a:schemeClr val="dk1"/>
              </a:solidFill>
              <a:latin typeface="Cabin"/>
              <a:ea typeface="Cabin"/>
              <a:cs typeface="Cabin"/>
              <a:sym typeface="Cabin"/>
            </a:endParaRPr>
          </a:p>
        </p:txBody>
      </p:sp>
      <p:sp>
        <p:nvSpPr>
          <p:cNvPr id="404" name="Google Shape;404;p25"/>
          <p:cNvSpPr/>
          <p:nvPr/>
        </p:nvSpPr>
        <p:spPr>
          <a:xfrm>
            <a:off x="7556857" y="2646257"/>
            <a:ext cx="1256306" cy="389614"/>
          </a:xfrm>
          <a:prstGeom prst="rect">
            <a:avLst/>
          </a:prstGeom>
          <a:solidFill>
            <a:srgbClr val="D5D5FF"/>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EOPS Advisory Committee</a:t>
            </a:r>
            <a:endParaRPr sz="800">
              <a:solidFill>
                <a:schemeClr val="dk1"/>
              </a:solidFill>
              <a:latin typeface="Cabin"/>
              <a:ea typeface="Cabin"/>
              <a:cs typeface="Cabin"/>
              <a:sym typeface="Cabin"/>
            </a:endParaRPr>
          </a:p>
        </p:txBody>
      </p:sp>
      <p:sp>
        <p:nvSpPr>
          <p:cNvPr id="405" name="Google Shape;405;p25"/>
          <p:cNvSpPr/>
          <p:nvPr/>
        </p:nvSpPr>
        <p:spPr>
          <a:xfrm>
            <a:off x="7559478" y="3123115"/>
            <a:ext cx="1256306" cy="389614"/>
          </a:xfrm>
          <a:prstGeom prst="rect">
            <a:avLst/>
          </a:prstGeom>
          <a:solidFill>
            <a:srgbClr val="D5D5FF"/>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CARE Advisory Committee</a:t>
            </a:r>
            <a:endParaRPr sz="800">
              <a:solidFill>
                <a:schemeClr val="dk1"/>
              </a:solidFill>
              <a:latin typeface="Cabin"/>
              <a:ea typeface="Cabin"/>
              <a:cs typeface="Cabin"/>
              <a:sym typeface="Cabin"/>
            </a:endParaRPr>
          </a:p>
        </p:txBody>
      </p:sp>
      <p:sp>
        <p:nvSpPr>
          <p:cNvPr id="406" name="Google Shape;406;p25"/>
          <p:cNvSpPr/>
          <p:nvPr/>
        </p:nvSpPr>
        <p:spPr>
          <a:xfrm>
            <a:off x="7571146" y="3597380"/>
            <a:ext cx="1256306" cy="389614"/>
          </a:xfrm>
          <a:prstGeom prst="rect">
            <a:avLst/>
          </a:prstGeom>
          <a:solidFill>
            <a:srgbClr val="D5D5FF"/>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CalWORKS Advisory Committee</a:t>
            </a:r>
            <a:endParaRPr sz="800">
              <a:solidFill>
                <a:schemeClr val="dk1"/>
              </a:solidFill>
              <a:latin typeface="Cabin"/>
              <a:ea typeface="Cabin"/>
              <a:cs typeface="Cabin"/>
              <a:sym typeface="Cabin"/>
            </a:endParaRPr>
          </a:p>
        </p:txBody>
      </p:sp>
      <p:sp>
        <p:nvSpPr>
          <p:cNvPr id="407" name="Google Shape;407;p25"/>
          <p:cNvSpPr/>
          <p:nvPr/>
        </p:nvSpPr>
        <p:spPr>
          <a:xfrm>
            <a:off x="4121664" y="37602"/>
            <a:ext cx="1256306" cy="389614"/>
          </a:xfrm>
          <a:prstGeom prst="roundRect">
            <a:avLst>
              <a:gd fmla="val 16667" name="adj"/>
            </a:avLst>
          </a:prstGeom>
          <a:solidFill>
            <a:srgbClr val="E0E8EB"/>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President</a:t>
            </a:r>
            <a:endParaRPr sz="800">
              <a:solidFill>
                <a:schemeClr val="dk1"/>
              </a:solidFill>
              <a:latin typeface="Cabin"/>
              <a:ea typeface="Cabin"/>
              <a:cs typeface="Cabin"/>
              <a:sym typeface="Cabin"/>
            </a:endParaRPr>
          </a:p>
        </p:txBody>
      </p:sp>
      <p:sp>
        <p:nvSpPr>
          <p:cNvPr id="408" name="Google Shape;408;p25"/>
          <p:cNvSpPr/>
          <p:nvPr/>
        </p:nvSpPr>
        <p:spPr>
          <a:xfrm>
            <a:off x="3551491" y="1251393"/>
            <a:ext cx="1256306" cy="389614"/>
          </a:xfrm>
          <a:prstGeom prst="roundRect">
            <a:avLst>
              <a:gd fmla="val 16667" name="adj"/>
            </a:avLst>
          </a:prstGeom>
          <a:solidFill>
            <a:srgbClr val="E0E8EB"/>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Vice President of Academic Affairs</a:t>
            </a:r>
            <a:endParaRPr sz="800">
              <a:solidFill>
                <a:schemeClr val="dk1"/>
              </a:solidFill>
              <a:latin typeface="Cabin"/>
              <a:ea typeface="Cabin"/>
              <a:cs typeface="Cabin"/>
              <a:sym typeface="Cabin"/>
            </a:endParaRPr>
          </a:p>
        </p:txBody>
      </p:sp>
      <p:sp>
        <p:nvSpPr>
          <p:cNvPr id="409" name="Google Shape;409;p25"/>
          <p:cNvSpPr/>
          <p:nvPr/>
        </p:nvSpPr>
        <p:spPr>
          <a:xfrm>
            <a:off x="1976499" y="1317378"/>
            <a:ext cx="1256306" cy="389614"/>
          </a:xfrm>
          <a:prstGeom prst="roundRect">
            <a:avLst>
              <a:gd fmla="val 16667" name="adj"/>
            </a:avLst>
          </a:prstGeom>
          <a:solidFill>
            <a:srgbClr val="E0E8EB"/>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Vice President of Administrative Services</a:t>
            </a:r>
            <a:endParaRPr sz="800">
              <a:solidFill>
                <a:schemeClr val="dk1"/>
              </a:solidFill>
              <a:latin typeface="Cabin"/>
              <a:ea typeface="Cabin"/>
              <a:cs typeface="Cabin"/>
              <a:sym typeface="Cabin"/>
            </a:endParaRPr>
          </a:p>
        </p:txBody>
      </p:sp>
      <p:sp>
        <p:nvSpPr>
          <p:cNvPr id="410" name="Google Shape;410;p25"/>
          <p:cNvSpPr/>
          <p:nvPr/>
        </p:nvSpPr>
        <p:spPr>
          <a:xfrm>
            <a:off x="7133683" y="1251393"/>
            <a:ext cx="1256306" cy="389614"/>
          </a:xfrm>
          <a:prstGeom prst="roundRect">
            <a:avLst>
              <a:gd fmla="val 16667" name="adj"/>
            </a:avLst>
          </a:prstGeom>
          <a:solidFill>
            <a:srgbClr val="E0E8EB"/>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Vice President of Student Services</a:t>
            </a:r>
            <a:endParaRPr sz="800">
              <a:solidFill>
                <a:schemeClr val="dk1"/>
              </a:solidFill>
              <a:latin typeface="Cabin"/>
              <a:ea typeface="Cabin"/>
              <a:cs typeface="Cabin"/>
              <a:sym typeface="Cabin"/>
            </a:endParaRPr>
          </a:p>
        </p:txBody>
      </p:sp>
      <p:sp>
        <p:nvSpPr>
          <p:cNvPr id="411" name="Google Shape;411;p25"/>
          <p:cNvSpPr/>
          <p:nvPr/>
        </p:nvSpPr>
        <p:spPr>
          <a:xfrm>
            <a:off x="68583" y="72743"/>
            <a:ext cx="1256306" cy="389614"/>
          </a:xfrm>
          <a:prstGeom prst="roundRect">
            <a:avLst>
              <a:gd fmla="val 16667" name="adj"/>
            </a:avLst>
          </a:prstGeom>
          <a:solidFill>
            <a:srgbClr val="E3DDEF"/>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Academic Senate</a:t>
            </a:r>
            <a:endParaRPr sz="800">
              <a:solidFill>
                <a:schemeClr val="dk1"/>
              </a:solidFill>
              <a:latin typeface="Cabin"/>
              <a:ea typeface="Cabin"/>
              <a:cs typeface="Cabin"/>
              <a:sym typeface="Cabin"/>
            </a:endParaRPr>
          </a:p>
        </p:txBody>
      </p:sp>
      <p:sp>
        <p:nvSpPr>
          <p:cNvPr id="412" name="Google Shape;412;p25"/>
          <p:cNvSpPr/>
          <p:nvPr/>
        </p:nvSpPr>
        <p:spPr>
          <a:xfrm>
            <a:off x="8841306" y="1251393"/>
            <a:ext cx="1256306" cy="389614"/>
          </a:xfrm>
          <a:prstGeom prst="roundRect">
            <a:avLst>
              <a:gd fmla="val 16667" name="adj"/>
            </a:avLst>
          </a:prstGeom>
          <a:solidFill>
            <a:srgbClr val="E0E8EB"/>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College Planning and Institutional Effectiveness</a:t>
            </a:r>
            <a:endParaRPr sz="800">
              <a:solidFill>
                <a:schemeClr val="dk1"/>
              </a:solidFill>
              <a:latin typeface="Cabin"/>
              <a:ea typeface="Cabin"/>
              <a:cs typeface="Cabin"/>
              <a:sym typeface="Cabin"/>
            </a:endParaRPr>
          </a:p>
        </p:txBody>
      </p:sp>
      <p:sp>
        <p:nvSpPr>
          <p:cNvPr id="413" name="Google Shape;413;p25"/>
          <p:cNvSpPr/>
          <p:nvPr/>
        </p:nvSpPr>
        <p:spPr>
          <a:xfrm>
            <a:off x="5828202" y="4061026"/>
            <a:ext cx="1256306" cy="389614"/>
          </a:xfrm>
          <a:prstGeom prst="rect">
            <a:avLst/>
          </a:prstGeom>
          <a:solidFill>
            <a:srgbClr val="F8D8E8"/>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Title V Steering Committee</a:t>
            </a:r>
            <a:endParaRPr sz="800">
              <a:solidFill>
                <a:schemeClr val="dk1"/>
              </a:solidFill>
              <a:latin typeface="Cabin"/>
              <a:ea typeface="Cabin"/>
              <a:cs typeface="Cabin"/>
              <a:sym typeface="Cabin"/>
            </a:endParaRPr>
          </a:p>
        </p:txBody>
      </p:sp>
      <p:sp>
        <p:nvSpPr>
          <p:cNvPr id="414" name="Google Shape;414;p25"/>
          <p:cNvSpPr/>
          <p:nvPr/>
        </p:nvSpPr>
        <p:spPr>
          <a:xfrm>
            <a:off x="10512057" y="1360122"/>
            <a:ext cx="1256306" cy="389614"/>
          </a:xfrm>
          <a:prstGeom prst="roundRect">
            <a:avLst>
              <a:gd fmla="val 16667" name="adj"/>
            </a:avLst>
          </a:prstGeom>
          <a:solidFill>
            <a:srgbClr val="E0E8EB"/>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Director of College and Community Relations</a:t>
            </a:r>
            <a:endParaRPr sz="800">
              <a:solidFill>
                <a:schemeClr val="dk1"/>
              </a:solidFill>
              <a:latin typeface="Cabin"/>
              <a:ea typeface="Cabin"/>
              <a:cs typeface="Cabin"/>
              <a:sym typeface="Cabin"/>
            </a:endParaRPr>
          </a:p>
        </p:txBody>
      </p:sp>
      <p:cxnSp>
        <p:nvCxnSpPr>
          <p:cNvPr id="415" name="Google Shape;415;p25"/>
          <p:cNvCxnSpPr/>
          <p:nvPr/>
        </p:nvCxnSpPr>
        <p:spPr>
          <a:xfrm flipH="1">
            <a:off x="130077" y="460004"/>
            <a:ext cx="12419" cy="4481201"/>
          </a:xfrm>
          <a:prstGeom prst="straightConnector1">
            <a:avLst/>
          </a:prstGeom>
          <a:noFill/>
          <a:ln cap="flat" cmpd="sng" w="25400">
            <a:solidFill>
              <a:schemeClr val="dk1"/>
            </a:solidFill>
            <a:prstDash val="solid"/>
            <a:round/>
            <a:headEnd len="sm" w="sm" type="none"/>
            <a:tailEnd len="sm" w="sm" type="none"/>
          </a:ln>
        </p:spPr>
      </p:cxnSp>
      <p:cxnSp>
        <p:nvCxnSpPr>
          <p:cNvPr id="416" name="Google Shape;416;p25"/>
          <p:cNvCxnSpPr/>
          <p:nvPr/>
        </p:nvCxnSpPr>
        <p:spPr>
          <a:xfrm>
            <a:off x="2076516" y="1694539"/>
            <a:ext cx="0" cy="1358956"/>
          </a:xfrm>
          <a:prstGeom prst="straightConnector1">
            <a:avLst/>
          </a:prstGeom>
          <a:noFill/>
          <a:ln cap="flat" cmpd="sng" w="25400">
            <a:solidFill>
              <a:schemeClr val="dk1"/>
            </a:solidFill>
            <a:prstDash val="solid"/>
            <a:round/>
            <a:headEnd len="sm" w="sm" type="none"/>
            <a:tailEnd len="sm" w="sm" type="none"/>
          </a:ln>
        </p:spPr>
      </p:cxnSp>
      <p:cxnSp>
        <p:nvCxnSpPr>
          <p:cNvPr id="417" name="Google Shape;417;p25"/>
          <p:cNvCxnSpPr/>
          <p:nvPr/>
        </p:nvCxnSpPr>
        <p:spPr>
          <a:xfrm flipH="1">
            <a:off x="3668407" y="1641007"/>
            <a:ext cx="3798" cy="4390617"/>
          </a:xfrm>
          <a:prstGeom prst="straightConnector1">
            <a:avLst/>
          </a:prstGeom>
          <a:noFill/>
          <a:ln cap="flat" cmpd="sng" w="25400">
            <a:solidFill>
              <a:schemeClr val="dk1"/>
            </a:solidFill>
            <a:prstDash val="solid"/>
            <a:round/>
            <a:headEnd len="sm" w="sm" type="none"/>
            <a:tailEnd len="sm" w="sm" type="none"/>
          </a:ln>
        </p:spPr>
      </p:cxnSp>
      <p:cxnSp>
        <p:nvCxnSpPr>
          <p:cNvPr id="418" name="Google Shape;418;p25"/>
          <p:cNvCxnSpPr/>
          <p:nvPr/>
        </p:nvCxnSpPr>
        <p:spPr>
          <a:xfrm>
            <a:off x="7215248" y="1641007"/>
            <a:ext cx="1" cy="2928133"/>
          </a:xfrm>
          <a:prstGeom prst="straightConnector1">
            <a:avLst/>
          </a:prstGeom>
          <a:noFill/>
          <a:ln cap="flat" cmpd="sng" w="25400">
            <a:solidFill>
              <a:schemeClr val="dk1"/>
            </a:solidFill>
            <a:prstDash val="solid"/>
            <a:round/>
            <a:headEnd len="sm" w="sm" type="none"/>
            <a:tailEnd len="sm" w="sm" type="none"/>
          </a:ln>
        </p:spPr>
      </p:cxnSp>
      <p:cxnSp>
        <p:nvCxnSpPr>
          <p:cNvPr id="419" name="Google Shape;419;p25"/>
          <p:cNvCxnSpPr/>
          <p:nvPr/>
        </p:nvCxnSpPr>
        <p:spPr>
          <a:xfrm>
            <a:off x="8942627" y="1641007"/>
            <a:ext cx="1" cy="2637758"/>
          </a:xfrm>
          <a:prstGeom prst="straightConnector1">
            <a:avLst/>
          </a:prstGeom>
          <a:noFill/>
          <a:ln cap="flat" cmpd="sng" w="25400">
            <a:solidFill>
              <a:schemeClr val="dk1"/>
            </a:solidFill>
            <a:prstDash val="solid"/>
            <a:round/>
            <a:headEnd len="sm" w="sm" type="none"/>
            <a:tailEnd len="sm" w="sm" type="none"/>
          </a:ln>
        </p:spPr>
      </p:cxnSp>
      <p:cxnSp>
        <p:nvCxnSpPr>
          <p:cNvPr id="420" name="Google Shape;420;p25"/>
          <p:cNvCxnSpPr/>
          <p:nvPr/>
        </p:nvCxnSpPr>
        <p:spPr>
          <a:xfrm>
            <a:off x="10669777" y="1749736"/>
            <a:ext cx="0" cy="285206"/>
          </a:xfrm>
          <a:prstGeom prst="straightConnector1">
            <a:avLst/>
          </a:prstGeom>
          <a:noFill/>
          <a:ln cap="flat" cmpd="sng" w="25400">
            <a:solidFill>
              <a:schemeClr val="dk1"/>
            </a:solidFill>
            <a:prstDash val="solid"/>
            <a:round/>
            <a:headEnd len="sm" w="sm" type="none"/>
            <a:tailEnd len="sm" w="sm" type="none"/>
          </a:ln>
        </p:spPr>
      </p:cxnSp>
      <p:cxnSp>
        <p:nvCxnSpPr>
          <p:cNvPr id="421" name="Google Shape;421;p25"/>
          <p:cNvCxnSpPr/>
          <p:nvPr/>
        </p:nvCxnSpPr>
        <p:spPr>
          <a:xfrm>
            <a:off x="5761612" y="4868646"/>
            <a:ext cx="0" cy="425174"/>
          </a:xfrm>
          <a:prstGeom prst="straightConnector1">
            <a:avLst/>
          </a:prstGeom>
          <a:noFill/>
          <a:ln cap="flat" cmpd="sng" w="25400">
            <a:solidFill>
              <a:schemeClr val="dk1"/>
            </a:solidFill>
            <a:prstDash val="solid"/>
            <a:round/>
            <a:headEnd len="sm" w="sm" type="none"/>
            <a:tailEnd len="sm" w="sm" type="none"/>
          </a:ln>
        </p:spPr>
      </p:cxnSp>
      <p:cxnSp>
        <p:nvCxnSpPr>
          <p:cNvPr id="422" name="Google Shape;422;p25"/>
          <p:cNvCxnSpPr>
            <a:stCxn id="407" idx="2"/>
            <a:endCxn id="360" idx="0"/>
          </p:cNvCxnSpPr>
          <p:nvPr/>
        </p:nvCxnSpPr>
        <p:spPr>
          <a:xfrm>
            <a:off x="4749817" y="427216"/>
            <a:ext cx="463200" cy="338700"/>
          </a:xfrm>
          <a:prstGeom prst="straightConnector1">
            <a:avLst/>
          </a:prstGeom>
          <a:noFill/>
          <a:ln cap="flat" cmpd="sng" w="25400">
            <a:solidFill>
              <a:schemeClr val="dk1"/>
            </a:solidFill>
            <a:prstDash val="solid"/>
            <a:round/>
            <a:headEnd len="sm" w="sm" type="none"/>
            <a:tailEnd len="sm" w="sm" type="none"/>
          </a:ln>
        </p:spPr>
      </p:cxnSp>
      <p:cxnSp>
        <p:nvCxnSpPr>
          <p:cNvPr id="423" name="Google Shape;423;p25"/>
          <p:cNvCxnSpPr>
            <a:stCxn id="360" idx="2"/>
          </p:cNvCxnSpPr>
          <p:nvPr/>
        </p:nvCxnSpPr>
        <p:spPr>
          <a:xfrm>
            <a:off x="5212938" y="1155552"/>
            <a:ext cx="0" cy="362700"/>
          </a:xfrm>
          <a:prstGeom prst="straightConnector1">
            <a:avLst/>
          </a:prstGeom>
          <a:noFill/>
          <a:ln cap="flat" cmpd="sng" w="25400">
            <a:solidFill>
              <a:schemeClr val="dk1"/>
            </a:solidFill>
            <a:prstDash val="solid"/>
            <a:round/>
            <a:headEnd len="sm" w="sm" type="none"/>
            <a:tailEnd len="sm" w="sm" type="none"/>
          </a:ln>
        </p:spPr>
      </p:cxnSp>
      <p:cxnSp>
        <p:nvCxnSpPr>
          <p:cNvPr id="424" name="Google Shape;424;p25"/>
          <p:cNvCxnSpPr/>
          <p:nvPr/>
        </p:nvCxnSpPr>
        <p:spPr>
          <a:xfrm>
            <a:off x="5482361" y="1702999"/>
            <a:ext cx="0" cy="1236023"/>
          </a:xfrm>
          <a:prstGeom prst="straightConnector1">
            <a:avLst/>
          </a:prstGeom>
          <a:noFill/>
          <a:ln cap="flat" cmpd="sng" w="25400">
            <a:solidFill>
              <a:schemeClr val="dk1"/>
            </a:solidFill>
            <a:prstDash val="solid"/>
            <a:round/>
            <a:headEnd len="sm" w="sm" type="none"/>
            <a:tailEnd len="sm" w="sm" type="none"/>
          </a:ln>
        </p:spPr>
      </p:cxnSp>
      <p:cxnSp>
        <p:nvCxnSpPr>
          <p:cNvPr id="425" name="Google Shape;425;p25"/>
          <p:cNvCxnSpPr>
            <a:endCxn id="375" idx="1"/>
          </p:cNvCxnSpPr>
          <p:nvPr/>
        </p:nvCxnSpPr>
        <p:spPr>
          <a:xfrm>
            <a:off x="121902" y="3794566"/>
            <a:ext cx="176700" cy="0"/>
          </a:xfrm>
          <a:prstGeom prst="straightConnector1">
            <a:avLst/>
          </a:prstGeom>
          <a:noFill/>
          <a:ln cap="flat" cmpd="sng" w="25400">
            <a:solidFill>
              <a:schemeClr val="dk1"/>
            </a:solidFill>
            <a:prstDash val="solid"/>
            <a:round/>
            <a:headEnd len="sm" w="sm" type="none"/>
            <a:tailEnd len="sm" w="sm" type="none"/>
          </a:ln>
        </p:spPr>
      </p:cxnSp>
      <p:cxnSp>
        <p:nvCxnSpPr>
          <p:cNvPr id="426" name="Google Shape;426;p25"/>
          <p:cNvCxnSpPr/>
          <p:nvPr/>
        </p:nvCxnSpPr>
        <p:spPr>
          <a:xfrm>
            <a:off x="121878" y="3215220"/>
            <a:ext cx="176724" cy="0"/>
          </a:xfrm>
          <a:prstGeom prst="straightConnector1">
            <a:avLst/>
          </a:prstGeom>
          <a:noFill/>
          <a:ln cap="flat" cmpd="sng" w="25400">
            <a:solidFill>
              <a:schemeClr val="dk1"/>
            </a:solidFill>
            <a:prstDash val="solid"/>
            <a:round/>
            <a:headEnd len="sm" w="sm" type="none"/>
            <a:tailEnd len="sm" w="sm" type="none"/>
          </a:ln>
        </p:spPr>
      </p:cxnSp>
      <p:cxnSp>
        <p:nvCxnSpPr>
          <p:cNvPr id="427" name="Google Shape;427;p25"/>
          <p:cNvCxnSpPr/>
          <p:nvPr/>
        </p:nvCxnSpPr>
        <p:spPr>
          <a:xfrm>
            <a:off x="127279" y="2604487"/>
            <a:ext cx="176724" cy="0"/>
          </a:xfrm>
          <a:prstGeom prst="straightConnector1">
            <a:avLst/>
          </a:prstGeom>
          <a:noFill/>
          <a:ln cap="flat" cmpd="sng" w="25400">
            <a:solidFill>
              <a:schemeClr val="dk1"/>
            </a:solidFill>
            <a:prstDash val="solid"/>
            <a:round/>
            <a:headEnd len="sm" w="sm" type="none"/>
            <a:tailEnd len="sm" w="sm" type="none"/>
          </a:ln>
        </p:spPr>
      </p:cxnSp>
      <p:cxnSp>
        <p:nvCxnSpPr>
          <p:cNvPr id="428" name="Google Shape;428;p25"/>
          <p:cNvCxnSpPr/>
          <p:nvPr/>
        </p:nvCxnSpPr>
        <p:spPr>
          <a:xfrm>
            <a:off x="135566" y="2010141"/>
            <a:ext cx="176724" cy="0"/>
          </a:xfrm>
          <a:prstGeom prst="straightConnector1">
            <a:avLst/>
          </a:prstGeom>
          <a:noFill/>
          <a:ln cap="flat" cmpd="sng" w="25400">
            <a:solidFill>
              <a:schemeClr val="dk1"/>
            </a:solidFill>
            <a:prstDash val="solid"/>
            <a:round/>
            <a:headEnd len="sm" w="sm" type="none"/>
            <a:tailEnd len="sm" w="sm" type="none"/>
          </a:ln>
        </p:spPr>
      </p:cxnSp>
      <p:cxnSp>
        <p:nvCxnSpPr>
          <p:cNvPr id="429" name="Google Shape;429;p25"/>
          <p:cNvCxnSpPr/>
          <p:nvPr/>
        </p:nvCxnSpPr>
        <p:spPr>
          <a:xfrm>
            <a:off x="127279" y="1446121"/>
            <a:ext cx="176724" cy="0"/>
          </a:xfrm>
          <a:prstGeom prst="straightConnector1">
            <a:avLst/>
          </a:prstGeom>
          <a:noFill/>
          <a:ln cap="flat" cmpd="sng" w="25400">
            <a:solidFill>
              <a:schemeClr val="dk1"/>
            </a:solidFill>
            <a:prstDash val="solid"/>
            <a:round/>
            <a:headEnd len="sm" w="sm" type="none"/>
            <a:tailEnd len="sm" w="sm" type="none"/>
          </a:ln>
        </p:spPr>
      </p:cxnSp>
      <p:cxnSp>
        <p:nvCxnSpPr>
          <p:cNvPr id="430" name="Google Shape;430;p25"/>
          <p:cNvCxnSpPr/>
          <p:nvPr/>
        </p:nvCxnSpPr>
        <p:spPr>
          <a:xfrm>
            <a:off x="135566" y="850785"/>
            <a:ext cx="176724" cy="0"/>
          </a:xfrm>
          <a:prstGeom prst="straightConnector1">
            <a:avLst/>
          </a:prstGeom>
          <a:noFill/>
          <a:ln cap="flat" cmpd="sng" w="25400">
            <a:solidFill>
              <a:schemeClr val="dk1"/>
            </a:solidFill>
            <a:prstDash val="solid"/>
            <a:round/>
            <a:headEnd len="sm" w="sm" type="none"/>
            <a:tailEnd len="sm" w="sm" type="none"/>
          </a:ln>
        </p:spPr>
      </p:cxnSp>
      <p:cxnSp>
        <p:nvCxnSpPr>
          <p:cNvPr id="431" name="Google Shape;431;p25"/>
          <p:cNvCxnSpPr/>
          <p:nvPr/>
        </p:nvCxnSpPr>
        <p:spPr>
          <a:xfrm>
            <a:off x="2076515" y="1958178"/>
            <a:ext cx="105784" cy="0"/>
          </a:xfrm>
          <a:prstGeom prst="straightConnector1">
            <a:avLst/>
          </a:prstGeom>
          <a:noFill/>
          <a:ln cap="flat" cmpd="sng" w="25400">
            <a:solidFill>
              <a:schemeClr val="dk1"/>
            </a:solidFill>
            <a:prstDash val="solid"/>
            <a:round/>
            <a:headEnd len="sm" w="sm" type="none"/>
            <a:tailEnd len="sm" w="sm" type="none"/>
          </a:ln>
        </p:spPr>
      </p:cxnSp>
      <p:cxnSp>
        <p:nvCxnSpPr>
          <p:cNvPr id="432" name="Google Shape;432;p25"/>
          <p:cNvCxnSpPr/>
          <p:nvPr/>
        </p:nvCxnSpPr>
        <p:spPr>
          <a:xfrm>
            <a:off x="5487333" y="2939022"/>
            <a:ext cx="105784" cy="0"/>
          </a:xfrm>
          <a:prstGeom prst="straightConnector1">
            <a:avLst/>
          </a:prstGeom>
          <a:noFill/>
          <a:ln cap="flat" cmpd="sng" w="25400">
            <a:solidFill>
              <a:schemeClr val="dk1"/>
            </a:solidFill>
            <a:prstDash val="solid"/>
            <a:round/>
            <a:headEnd len="sm" w="sm" type="none"/>
            <a:tailEnd len="sm" w="sm" type="none"/>
          </a:ln>
        </p:spPr>
      </p:cxnSp>
      <p:cxnSp>
        <p:nvCxnSpPr>
          <p:cNvPr id="433" name="Google Shape;433;p25"/>
          <p:cNvCxnSpPr/>
          <p:nvPr/>
        </p:nvCxnSpPr>
        <p:spPr>
          <a:xfrm>
            <a:off x="2085461" y="3053495"/>
            <a:ext cx="105784" cy="0"/>
          </a:xfrm>
          <a:prstGeom prst="straightConnector1">
            <a:avLst/>
          </a:prstGeom>
          <a:noFill/>
          <a:ln cap="flat" cmpd="sng" w="25400">
            <a:solidFill>
              <a:schemeClr val="dk1"/>
            </a:solidFill>
            <a:prstDash val="solid"/>
            <a:round/>
            <a:headEnd len="sm" w="sm" type="none"/>
            <a:tailEnd len="sm" w="sm" type="none"/>
          </a:ln>
        </p:spPr>
      </p:cxnSp>
      <p:cxnSp>
        <p:nvCxnSpPr>
          <p:cNvPr id="434" name="Google Shape;434;p25"/>
          <p:cNvCxnSpPr/>
          <p:nvPr/>
        </p:nvCxnSpPr>
        <p:spPr>
          <a:xfrm>
            <a:off x="2085461" y="2504357"/>
            <a:ext cx="105784" cy="0"/>
          </a:xfrm>
          <a:prstGeom prst="straightConnector1">
            <a:avLst/>
          </a:prstGeom>
          <a:noFill/>
          <a:ln cap="flat" cmpd="sng" w="25400">
            <a:solidFill>
              <a:schemeClr val="dk1"/>
            </a:solidFill>
            <a:prstDash val="solid"/>
            <a:round/>
            <a:headEnd len="sm" w="sm" type="none"/>
            <a:tailEnd len="sm" w="sm" type="none"/>
          </a:ln>
        </p:spPr>
      </p:cxnSp>
      <p:cxnSp>
        <p:nvCxnSpPr>
          <p:cNvPr id="435" name="Google Shape;435;p25"/>
          <p:cNvCxnSpPr/>
          <p:nvPr/>
        </p:nvCxnSpPr>
        <p:spPr>
          <a:xfrm>
            <a:off x="3672205" y="1889346"/>
            <a:ext cx="136964" cy="0"/>
          </a:xfrm>
          <a:prstGeom prst="straightConnector1">
            <a:avLst/>
          </a:prstGeom>
          <a:noFill/>
          <a:ln cap="flat" cmpd="sng" w="25400">
            <a:solidFill>
              <a:schemeClr val="dk1"/>
            </a:solidFill>
            <a:prstDash val="solid"/>
            <a:round/>
            <a:headEnd len="sm" w="sm" type="none"/>
            <a:tailEnd len="sm" w="sm" type="none"/>
          </a:ln>
        </p:spPr>
      </p:cxnSp>
      <p:cxnSp>
        <p:nvCxnSpPr>
          <p:cNvPr id="436" name="Google Shape;436;p25"/>
          <p:cNvCxnSpPr/>
          <p:nvPr/>
        </p:nvCxnSpPr>
        <p:spPr>
          <a:xfrm>
            <a:off x="3668407" y="6031624"/>
            <a:ext cx="147689" cy="0"/>
          </a:xfrm>
          <a:prstGeom prst="straightConnector1">
            <a:avLst/>
          </a:prstGeom>
          <a:noFill/>
          <a:ln cap="flat" cmpd="sng" w="25400">
            <a:solidFill>
              <a:schemeClr val="dk1"/>
            </a:solidFill>
            <a:prstDash val="solid"/>
            <a:round/>
            <a:headEnd len="sm" w="sm" type="none"/>
            <a:tailEnd len="sm" w="sm" type="none"/>
          </a:ln>
        </p:spPr>
      </p:cxnSp>
      <p:cxnSp>
        <p:nvCxnSpPr>
          <p:cNvPr id="437" name="Google Shape;437;p25"/>
          <p:cNvCxnSpPr/>
          <p:nvPr/>
        </p:nvCxnSpPr>
        <p:spPr>
          <a:xfrm flipH="1">
            <a:off x="3885496" y="2082107"/>
            <a:ext cx="5760" cy="3506578"/>
          </a:xfrm>
          <a:prstGeom prst="straightConnector1">
            <a:avLst/>
          </a:prstGeom>
          <a:noFill/>
          <a:ln cap="flat" cmpd="sng" w="25400">
            <a:solidFill>
              <a:schemeClr val="dk1"/>
            </a:solidFill>
            <a:prstDash val="solid"/>
            <a:round/>
            <a:headEnd len="sm" w="sm" type="none"/>
            <a:tailEnd len="sm" w="sm" type="none"/>
          </a:ln>
        </p:spPr>
      </p:cxnSp>
      <p:cxnSp>
        <p:nvCxnSpPr>
          <p:cNvPr id="438" name="Google Shape;438;p25"/>
          <p:cNvCxnSpPr/>
          <p:nvPr/>
        </p:nvCxnSpPr>
        <p:spPr>
          <a:xfrm>
            <a:off x="3896393" y="2376391"/>
            <a:ext cx="105784" cy="0"/>
          </a:xfrm>
          <a:prstGeom prst="straightConnector1">
            <a:avLst/>
          </a:prstGeom>
          <a:noFill/>
          <a:ln cap="flat" cmpd="sng" w="25400">
            <a:solidFill>
              <a:schemeClr val="dk1"/>
            </a:solidFill>
            <a:prstDash val="solid"/>
            <a:round/>
            <a:headEnd len="sm" w="sm" type="none"/>
            <a:tailEnd len="sm" w="sm" type="none"/>
          </a:ln>
        </p:spPr>
      </p:cxnSp>
      <p:cxnSp>
        <p:nvCxnSpPr>
          <p:cNvPr id="439" name="Google Shape;439;p25"/>
          <p:cNvCxnSpPr/>
          <p:nvPr/>
        </p:nvCxnSpPr>
        <p:spPr>
          <a:xfrm>
            <a:off x="3891254" y="2873493"/>
            <a:ext cx="105784" cy="0"/>
          </a:xfrm>
          <a:prstGeom prst="straightConnector1">
            <a:avLst/>
          </a:prstGeom>
          <a:noFill/>
          <a:ln cap="flat" cmpd="sng" w="25400">
            <a:solidFill>
              <a:schemeClr val="dk1"/>
            </a:solidFill>
            <a:prstDash val="solid"/>
            <a:round/>
            <a:headEnd len="sm" w="sm" type="none"/>
            <a:tailEnd len="sm" w="sm" type="none"/>
          </a:ln>
        </p:spPr>
      </p:cxnSp>
      <p:cxnSp>
        <p:nvCxnSpPr>
          <p:cNvPr id="440" name="Google Shape;440;p25"/>
          <p:cNvCxnSpPr/>
          <p:nvPr/>
        </p:nvCxnSpPr>
        <p:spPr>
          <a:xfrm>
            <a:off x="3893988" y="3754749"/>
            <a:ext cx="105784" cy="0"/>
          </a:xfrm>
          <a:prstGeom prst="straightConnector1">
            <a:avLst/>
          </a:prstGeom>
          <a:noFill/>
          <a:ln cap="flat" cmpd="sng" w="25400">
            <a:solidFill>
              <a:schemeClr val="dk1"/>
            </a:solidFill>
            <a:prstDash val="solid"/>
            <a:round/>
            <a:headEnd len="sm" w="sm" type="none"/>
            <a:tailEnd len="sm" w="sm" type="none"/>
          </a:ln>
        </p:spPr>
      </p:cxnSp>
      <p:cxnSp>
        <p:nvCxnSpPr>
          <p:cNvPr id="441" name="Google Shape;441;p25"/>
          <p:cNvCxnSpPr/>
          <p:nvPr/>
        </p:nvCxnSpPr>
        <p:spPr>
          <a:xfrm>
            <a:off x="3907723" y="4665286"/>
            <a:ext cx="105784" cy="0"/>
          </a:xfrm>
          <a:prstGeom prst="straightConnector1">
            <a:avLst/>
          </a:prstGeom>
          <a:noFill/>
          <a:ln cap="flat" cmpd="sng" w="25400">
            <a:solidFill>
              <a:schemeClr val="dk1"/>
            </a:solidFill>
            <a:prstDash val="solid"/>
            <a:round/>
            <a:headEnd len="sm" w="sm" type="none"/>
            <a:tailEnd len="sm" w="sm" type="none"/>
          </a:ln>
        </p:spPr>
      </p:cxnSp>
      <p:cxnSp>
        <p:nvCxnSpPr>
          <p:cNvPr id="442" name="Google Shape;442;p25"/>
          <p:cNvCxnSpPr/>
          <p:nvPr/>
        </p:nvCxnSpPr>
        <p:spPr>
          <a:xfrm>
            <a:off x="3907723" y="5136012"/>
            <a:ext cx="105784" cy="0"/>
          </a:xfrm>
          <a:prstGeom prst="straightConnector1">
            <a:avLst/>
          </a:prstGeom>
          <a:noFill/>
          <a:ln cap="flat" cmpd="sng" w="25400">
            <a:solidFill>
              <a:schemeClr val="dk1"/>
            </a:solidFill>
            <a:prstDash val="solid"/>
            <a:round/>
            <a:headEnd len="sm" w="sm" type="none"/>
            <a:tailEnd len="sm" w="sm" type="none"/>
          </a:ln>
        </p:spPr>
      </p:cxnSp>
      <p:cxnSp>
        <p:nvCxnSpPr>
          <p:cNvPr id="443" name="Google Shape;443;p25"/>
          <p:cNvCxnSpPr/>
          <p:nvPr/>
        </p:nvCxnSpPr>
        <p:spPr>
          <a:xfrm>
            <a:off x="3887358" y="5588685"/>
            <a:ext cx="105784" cy="0"/>
          </a:xfrm>
          <a:prstGeom prst="straightConnector1">
            <a:avLst/>
          </a:prstGeom>
          <a:noFill/>
          <a:ln cap="flat" cmpd="sng" w="25400">
            <a:solidFill>
              <a:schemeClr val="dk1"/>
            </a:solidFill>
            <a:prstDash val="solid"/>
            <a:round/>
            <a:headEnd len="sm" w="sm" type="none"/>
            <a:tailEnd len="sm" w="sm" type="none"/>
          </a:ln>
        </p:spPr>
      </p:cxnSp>
      <p:cxnSp>
        <p:nvCxnSpPr>
          <p:cNvPr id="444" name="Google Shape;444;p25"/>
          <p:cNvCxnSpPr/>
          <p:nvPr/>
        </p:nvCxnSpPr>
        <p:spPr>
          <a:xfrm flipH="1">
            <a:off x="4052394" y="3092540"/>
            <a:ext cx="1" cy="251110"/>
          </a:xfrm>
          <a:prstGeom prst="straightConnector1">
            <a:avLst/>
          </a:prstGeom>
          <a:noFill/>
          <a:ln cap="flat" cmpd="sng" w="25400">
            <a:solidFill>
              <a:schemeClr val="dk1"/>
            </a:solidFill>
            <a:prstDash val="solid"/>
            <a:round/>
            <a:headEnd len="sm" w="sm" type="none"/>
            <a:tailEnd len="sm" w="sm" type="none"/>
          </a:ln>
        </p:spPr>
      </p:cxnSp>
      <p:cxnSp>
        <p:nvCxnSpPr>
          <p:cNvPr id="445" name="Google Shape;445;p25"/>
          <p:cNvCxnSpPr/>
          <p:nvPr/>
        </p:nvCxnSpPr>
        <p:spPr>
          <a:xfrm>
            <a:off x="4055485" y="3338703"/>
            <a:ext cx="66179" cy="0"/>
          </a:xfrm>
          <a:prstGeom prst="straightConnector1">
            <a:avLst/>
          </a:prstGeom>
          <a:noFill/>
          <a:ln cap="flat" cmpd="sng" w="25400">
            <a:solidFill>
              <a:schemeClr val="dk1"/>
            </a:solidFill>
            <a:prstDash val="solid"/>
            <a:round/>
            <a:headEnd len="sm" w="sm" type="none"/>
            <a:tailEnd len="sm" w="sm" type="none"/>
          </a:ln>
        </p:spPr>
      </p:cxnSp>
      <p:cxnSp>
        <p:nvCxnSpPr>
          <p:cNvPr id="446" name="Google Shape;446;p25"/>
          <p:cNvCxnSpPr/>
          <p:nvPr/>
        </p:nvCxnSpPr>
        <p:spPr>
          <a:xfrm>
            <a:off x="5482360" y="1996141"/>
            <a:ext cx="105079" cy="0"/>
          </a:xfrm>
          <a:prstGeom prst="straightConnector1">
            <a:avLst/>
          </a:prstGeom>
          <a:noFill/>
          <a:ln cap="flat" cmpd="sng" w="25400">
            <a:solidFill>
              <a:schemeClr val="dk1"/>
            </a:solidFill>
            <a:prstDash val="solid"/>
            <a:round/>
            <a:headEnd len="sm" w="sm" type="none"/>
            <a:tailEnd len="sm" w="sm" type="none"/>
          </a:ln>
        </p:spPr>
      </p:cxnSp>
      <p:cxnSp>
        <p:nvCxnSpPr>
          <p:cNvPr id="447" name="Google Shape;447;p25"/>
          <p:cNvCxnSpPr/>
          <p:nvPr/>
        </p:nvCxnSpPr>
        <p:spPr>
          <a:xfrm>
            <a:off x="5482360" y="2431261"/>
            <a:ext cx="105079" cy="0"/>
          </a:xfrm>
          <a:prstGeom prst="straightConnector1">
            <a:avLst/>
          </a:prstGeom>
          <a:noFill/>
          <a:ln cap="flat" cmpd="sng" w="25400">
            <a:solidFill>
              <a:schemeClr val="dk1"/>
            </a:solidFill>
            <a:prstDash val="solid"/>
            <a:round/>
            <a:headEnd len="sm" w="sm" type="none"/>
            <a:tailEnd len="sm" w="sm" type="none"/>
          </a:ln>
        </p:spPr>
      </p:cxnSp>
      <p:cxnSp>
        <p:nvCxnSpPr>
          <p:cNvPr id="448" name="Google Shape;448;p25"/>
          <p:cNvCxnSpPr/>
          <p:nvPr/>
        </p:nvCxnSpPr>
        <p:spPr>
          <a:xfrm>
            <a:off x="120352" y="4923615"/>
            <a:ext cx="175663" cy="0"/>
          </a:xfrm>
          <a:prstGeom prst="straightConnector1">
            <a:avLst/>
          </a:prstGeom>
          <a:noFill/>
          <a:ln cap="flat" cmpd="sng" w="25400">
            <a:solidFill>
              <a:schemeClr val="dk1"/>
            </a:solidFill>
            <a:prstDash val="solid"/>
            <a:round/>
            <a:headEnd len="sm" w="sm" type="none"/>
            <a:tailEnd len="sm" w="sm" type="none"/>
          </a:ln>
        </p:spPr>
      </p:cxnSp>
      <p:cxnSp>
        <p:nvCxnSpPr>
          <p:cNvPr id="449" name="Google Shape;449;p25"/>
          <p:cNvCxnSpPr/>
          <p:nvPr/>
        </p:nvCxnSpPr>
        <p:spPr>
          <a:xfrm flipH="1">
            <a:off x="390721" y="5106065"/>
            <a:ext cx="1" cy="251110"/>
          </a:xfrm>
          <a:prstGeom prst="straightConnector1">
            <a:avLst/>
          </a:prstGeom>
          <a:noFill/>
          <a:ln cap="flat" cmpd="sng" w="25400">
            <a:solidFill>
              <a:schemeClr val="dk1"/>
            </a:solidFill>
            <a:prstDash val="solid"/>
            <a:round/>
            <a:headEnd len="sm" w="sm" type="none"/>
            <a:tailEnd len="sm" w="sm" type="none"/>
          </a:ln>
        </p:spPr>
      </p:cxnSp>
      <p:cxnSp>
        <p:nvCxnSpPr>
          <p:cNvPr id="450" name="Google Shape;450;p25"/>
          <p:cNvCxnSpPr/>
          <p:nvPr/>
        </p:nvCxnSpPr>
        <p:spPr>
          <a:xfrm>
            <a:off x="393812" y="5352228"/>
            <a:ext cx="66179" cy="0"/>
          </a:xfrm>
          <a:prstGeom prst="straightConnector1">
            <a:avLst/>
          </a:prstGeom>
          <a:noFill/>
          <a:ln cap="flat" cmpd="sng" w="25400">
            <a:solidFill>
              <a:schemeClr val="dk1"/>
            </a:solidFill>
            <a:prstDash val="solid"/>
            <a:round/>
            <a:headEnd len="sm" w="sm" type="none"/>
            <a:tailEnd len="sm" w="sm" type="none"/>
          </a:ln>
        </p:spPr>
      </p:cxnSp>
      <p:cxnSp>
        <p:nvCxnSpPr>
          <p:cNvPr id="451" name="Google Shape;451;p25"/>
          <p:cNvCxnSpPr>
            <a:endCxn id="388" idx="1"/>
          </p:cNvCxnSpPr>
          <p:nvPr/>
        </p:nvCxnSpPr>
        <p:spPr>
          <a:xfrm>
            <a:off x="9694140" y="5319360"/>
            <a:ext cx="247200" cy="0"/>
          </a:xfrm>
          <a:prstGeom prst="straightConnector1">
            <a:avLst/>
          </a:prstGeom>
          <a:noFill/>
          <a:ln cap="flat" cmpd="sng" w="25400">
            <a:solidFill>
              <a:schemeClr val="dk1"/>
            </a:solidFill>
            <a:prstDash val="solid"/>
            <a:round/>
            <a:headEnd len="sm" w="sm" type="none"/>
            <a:tailEnd len="sm" w="sm" type="none"/>
          </a:ln>
        </p:spPr>
      </p:cxnSp>
      <p:cxnSp>
        <p:nvCxnSpPr>
          <p:cNvPr id="452" name="Google Shape;452;p25"/>
          <p:cNvCxnSpPr/>
          <p:nvPr/>
        </p:nvCxnSpPr>
        <p:spPr>
          <a:xfrm>
            <a:off x="6215592" y="4569140"/>
            <a:ext cx="3501106" cy="0"/>
          </a:xfrm>
          <a:prstGeom prst="straightConnector1">
            <a:avLst/>
          </a:prstGeom>
          <a:noFill/>
          <a:ln cap="flat" cmpd="sng" w="25400">
            <a:solidFill>
              <a:schemeClr val="dk1"/>
            </a:solidFill>
            <a:prstDash val="solid"/>
            <a:round/>
            <a:headEnd len="sm" w="sm" type="none"/>
            <a:tailEnd len="sm" w="sm" type="none"/>
          </a:ln>
        </p:spPr>
      </p:cxnSp>
      <p:cxnSp>
        <p:nvCxnSpPr>
          <p:cNvPr id="453" name="Google Shape;453;p25"/>
          <p:cNvCxnSpPr/>
          <p:nvPr/>
        </p:nvCxnSpPr>
        <p:spPr>
          <a:xfrm>
            <a:off x="9699615" y="4668324"/>
            <a:ext cx="0" cy="1571901"/>
          </a:xfrm>
          <a:prstGeom prst="straightConnector1">
            <a:avLst/>
          </a:prstGeom>
          <a:noFill/>
          <a:ln cap="flat" cmpd="sng" w="25400">
            <a:solidFill>
              <a:schemeClr val="dk1"/>
            </a:solidFill>
            <a:prstDash val="solid"/>
            <a:round/>
            <a:headEnd len="sm" w="sm" type="none"/>
            <a:tailEnd len="sm" w="sm" type="none"/>
          </a:ln>
        </p:spPr>
      </p:cxnSp>
      <p:cxnSp>
        <p:nvCxnSpPr>
          <p:cNvPr id="454" name="Google Shape;454;p25"/>
          <p:cNvCxnSpPr>
            <a:endCxn id="383" idx="1"/>
          </p:cNvCxnSpPr>
          <p:nvPr/>
        </p:nvCxnSpPr>
        <p:spPr>
          <a:xfrm>
            <a:off x="9699598" y="5760237"/>
            <a:ext cx="251700" cy="3900"/>
          </a:xfrm>
          <a:prstGeom prst="straightConnector1">
            <a:avLst/>
          </a:prstGeom>
          <a:noFill/>
          <a:ln cap="flat" cmpd="sng" w="25400">
            <a:solidFill>
              <a:schemeClr val="dk1"/>
            </a:solidFill>
            <a:prstDash val="solid"/>
            <a:round/>
            <a:headEnd len="sm" w="sm" type="none"/>
            <a:tailEnd len="sm" w="sm" type="none"/>
          </a:ln>
        </p:spPr>
      </p:cxnSp>
      <p:cxnSp>
        <p:nvCxnSpPr>
          <p:cNvPr id="455" name="Google Shape;455;p25"/>
          <p:cNvCxnSpPr/>
          <p:nvPr/>
        </p:nvCxnSpPr>
        <p:spPr>
          <a:xfrm>
            <a:off x="8942625" y="1889346"/>
            <a:ext cx="125661" cy="0"/>
          </a:xfrm>
          <a:prstGeom prst="straightConnector1">
            <a:avLst/>
          </a:prstGeom>
          <a:noFill/>
          <a:ln cap="flat" cmpd="sng" w="25400">
            <a:solidFill>
              <a:schemeClr val="dk1"/>
            </a:solidFill>
            <a:prstDash val="solid"/>
            <a:round/>
            <a:headEnd len="sm" w="sm" type="none"/>
            <a:tailEnd len="sm" w="sm" type="none"/>
          </a:ln>
        </p:spPr>
      </p:cxnSp>
      <p:cxnSp>
        <p:nvCxnSpPr>
          <p:cNvPr id="456" name="Google Shape;456;p25"/>
          <p:cNvCxnSpPr/>
          <p:nvPr/>
        </p:nvCxnSpPr>
        <p:spPr>
          <a:xfrm>
            <a:off x="8956480" y="2809669"/>
            <a:ext cx="125661" cy="0"/>
          </a:xfrm>
          <a:prstGeom prst="straightConnector1">
            <a:avLst/>
          </a:prstGeom>
          <a:noFill/>
          <a:ln cap="flat" cmpd="sng" w="25400">
            <a:solidFill>
              <a:schemeClr val="dk1"/>
            </a:solidFill>
            <a:prstDash val="solid"/>
            <a:round/>
            <a:headEnd len="sm" w="sm" type="none"/>
            <a:tailEnd len="sm" w="sm" type="none"/>
          </a:ln>
        </p:spPr>
      </p:cxnSp>
      <p:cxnSp>
        <p:nvCxnSpPr>
          <p:cNvPr id="457" name="Google Shape;457;p25"/>
          <p:cNvCxnSpPr/>
          <p:nvPr/>
        </p:nvCxnSpPr>
        <p:spPr>
          <a:xfrm>
            <a:off x="8942625" y="3263107"/>
            <a:ext cx="125661" cy="0"/>
          </a:xfrm>
          <a:prstGeom prst="straightConnector1">
            <a:avLst/>
          </a:prstGeom>
          <a:noFill/>
          <a:ln cap="flat" cmpd="sng" w="25400">
            <a:solidFill>
              <a:schemeClr val="dk1"/>
            </a:solidFill>
            <a:prstDash val="solid"/>
            <a:round/>
            <a:headEnd len="sm" w="sm" type="none"/>
            <a:tailEnd len="sm" w="sm" type="none"/>
          </a:ln>
        </p:spPr>
      </p:cxnSp>
      <p:cxnSp>
        <p:nvCxnSpPr>
          <p:cNvPr id="458" name="Google Shape;458;p25"/>
          <p:cNvCxnSpPr/>
          <p:nvPr/>
        </p:nvCxnSpPr>
        <p:spPr>
          <a:xfrm>
            <a:off x="8935698" y="3777735"/>
            <a:ext cx="125661" cy="0"/>
          </a:xfrm>
          <a:prstGeom prst="straightConnector1">
            <a:avLst/>
          </a:prstGeom>
          <a:noFill/>
          <a:ln cap="flat" cmpd="sng" w="25400">
            <a:solidFill>
              <a:schemeClr val="dk1"/>
            </a:solidFill>
            <a:prstDash val="solid"/>
            <a:round/>
            <a:headEnd len="sm" w="sm" type="none"/>
            <a:tailEnd len="sm" w="sm" type="none"/>
          </a:ln>
        </p:spPr>
      </p:cxnSp>
      <p:cxnSp>
        <p:nvCxnSpPr>
          <p:cNvPr id="459" name="Google Shape;459;p25"/>
          <p:cNvCxnSpPr/>
          <p:nvPr/>
        </p:nvCxnSpPr>
        <p:spPr>
          <a:xfrm>
            <a:off x="10682587" y="2034942"/>
            <a:ext cx="125661" cy="0"/>
          </a:xfrm>
          <a:prstGeom prst="straightConnector1">
            <a:avLst/>
          </a:prstGeom>
          <a:noFill/>
          <a:ln cap="flat" cmpd="sng" w="25400">
            <a:solidFill>
              <a:schemeClr val="dk1"/>
            </a:solidFill>
            <a:prstDash val="solid"/>
            <a:round/>
            <a:headEnd len="sm" w="sm" type="none"/>
            <a:tailEnd len="sm" w="sm" type="none"/>
          </a:ln>
        </p:spPr>
      </p:cxnSp>
      <p:cxnSp>
        <p:nvCxnSpPr>
          <p:cNvPr id="460" name="Google Shape;460;p25"/>
          <p:cNvCxnSpPr/>
          <p:nvPr/>
        </p:nvCxnSpPr>
        <p:spPr>
          <a:xfrm flipH="1">
            <a:off x="9197577" y="2086057"/>
            <a:ext cx="1" cy="264396"/>
          </a:xfrm>
          <a:prstGeom prst="straightConnector1">
            <a:avLst/>
          </a:prstGeom>
          <a:noFill/>
          <a:ln cap="flat" cmpd="sng" w="25400">
            <a:solidFill>
              <a:schemeClr val="dk1"/>
            </a:solidFill>
            <a:prstDash val="solid"/>
            <a:round/>
            <a:headEnd len="sm" w="sm" type="none"/>
            <a:tailEnd len="sm" w="sm" type="none"/>
          </a:ln>
        </p:spPr>
      </p:cxnSp>
      <p:cxnSp>
        <p:nvCxnSpPr>
          <p:cNvPr id="461" name="Google Shape;461;p25"/>
          <p:cNvCxnSpPr/>
          <p:nvPr/>
        </p:nvCxnSpPr>
        <p:spPr>
          <a:xfrm>
            <a:off x="9190649" y="2344037"/>
            <a:ext cx="91670" cy="0"/>
          </a:xfrm>
          <a:prstGeom prst="straightConnector1">
            <a:avLst/>
          </a:prstGeom>
          <a:noFill/>
          <a:ln cap="flat" cmpd="sng" w="25400">
            <a:solidFill>
              <a:schemeClr val="dk1"/>
            </a:solidFill>
            <a:prstDash val="solid"/>
            <a:round/>
            <a:headEnd len="sm" w="sm" type="none"/>
            <a:tailEnd len="sm" w="sm" type="none"/>
          </a:ln>
        </p:spPr>
      </p:cxnSp>
      <p:cxnSp>
        <p:nvCxnSpPr>
          <p:cNvPr id="462" name="Google Shape;462;p25"/>
          <p:cNvCxnSpPr/>
          <p:nvPr/>
        </p:nvCxnSpPr>
        <p:spPr>
          <a:xfrm>
            <a:off x="7214056" y="1889346"/>
            <a:ext cx="85320" cy="0"/>
          </a:xfrm>
          <a:prstGeom prst="straightConnector1">
            <a:avLst/>
          </a:prstGeom>
          <a:noFill/>
          <a:ln cap="flat" cmpd="sng" w="25400">
            <a:solidFill>
              <a:schemeClr val="dk1"/>
            </a:solidFill>
            <a:prstDash val="solid"/>
            <a:round/>
            <a:headEnd len="sm" w="sm" type="none"/>
            <a:tailEnd len="sm" w="sm" type="none"/>
          </a:ln>
        </p:spPr>
      </p:cxnSp>
      <p:cxnSp>
        <p:nvCxnSpPr>
          <p:cNvPr id="463" name="Google Shape;463;p25"/>
          <p:cNvCxnSpPr/>
          <p:nvPr/>
        </p:nvCxnSpPr>
        <p:spPr>
          <a:xfrm>
            <a:off x="7494938" y="2811990"/>
            <a:ext cx="59886" cy="0"/>
          </a:xfrm>
          <a:prstGeom prst="straightConnector1">
            <a:avLst/>
          </a:prstGeom>
          <a:noFill/>
          <a:ln cap="flat" cmpd="sng" w="25400">
            <a:solidFill>
              <a:schemeClr val="dk1"/>
            </a:solidFill>
            <a:prstDash val="solid"/>
            <a:round/>
            <a:headEnd len="sm" w="sm" type="none"/>
            <a:tailEnd len="sm" w="sm" type="none"/>
          </a:ln>
        </p:spPr>
      </p:cxnSp>
      <p:cxnSp>
        <p:nvCxnSpPr>
          <p:cNvPr id="464" name="Google Shape;464;p25"/>
          <p:cNvCxnSpPr/>
          <p:nvPr/>
        </p:nvCxnSpPr>
        <p:spPr>
          <a:xfrm>
            <a:off x="7494938" y="3317509"/>
            <a:ext cx="59886" cy="0"/>
          </a:xfrm>
          <a:prstGeom prst="straightConnector1">
            <a:avLst/>
          </a:prstGeom>
          <a:noFill/>
          <a:ln cap="flat" cmpd="sng" w="25400">
            <a:solidFill>
              <a:schemeClr val="dk1"/>
            </a:solidFill>
            <a:prstDash val="solid"/>
            <a:round/>
            <a:headEnd len="sm" w="sm" type="none"/>
            <a:tailEnd len="sm" w="sm" type="none"/>
          </a:ln>
        </p:spPr>
      </p:cxnSp>
      <p:cxnSp>
        <p:nvCxnSpPr>
          <p:cNvPr id="465" name="Google Shape;465;p25"/>
          <p:cNvCxnSpPr>
            <a:stCxn id="466" idx="3"/>
          </p:cNvCxnSpPr>
          <p:nvPr/>
        </p:nvCxnSpPr>
        <p:spPr>
          <a:xfrm>
            <a:off x="7096033" y="3791433"/>
            <a:ext cx="127800" cy="3000"/>
          </a:xfrm>
          <a:prstGeom prst="straightConnector1">
            <a:avLst/>
          </a:prstGeom>
          <a:noFill/>
          <a:ln cap="flat" cmpd="sng" w="25400">
            <a:solidFill>
              <a:schemeClr val="dk1"/>
            </a:solidFill>
            <a:prstDash val="solid"/>
            <a:round/>
            <a:headEnd len="sm" w="sm" type="none"/>
            <a:tailEnd len="sm" w="sm" type="none"/>
          </a:ln>
        </p:spPr>
      </p:cxnSp>
      <p:cxnSp>
        <p:nvCxnSpPr>
          <p:cNvPr id="467" name="Google Shape;467;p25"/>
          <p:cNvCxnSpPr/>
          <p:nvPr/>
        </p:nvCxnSpPr>
        <p:spPr>
          <a:xfrm>
            <a:off x="7074843" y="4251546"/>
            <a:ext cx="278776" cy="0"/>
          </a:xfrm>
          <a:prstGeom prst="straightConnector1">
            <a:avLst/>
          </a:prstGeom>
          <a:noFill/>
          <a:ln cap="flat" cmpd="sng" w="25400">
            <a:solidFill>
              <a:schemeClr val="dk1"/>
            </a:solidFill>
            <a:prstDash val="solid"/>
            <a:round/>
            <a:headEnd len="sm" w="sm" type="none"/>
            <a:tailEnd len="sm" w="sm" type="none"/>
          </a:ln>
        </p:spPr>
      </p:cxnSp>
      <p:cxnSp>
        <p:nvCxnSpPr>
          <p:cNvPr id="468" name="Google Shape;468;p25"/>
          <p:cNvCxnSpPr/>
          <p:nvPr/>
        </p:nvCxnSpPr>
        <p:spPr>
          <a:xfrm flipH="1">
            <a:off x="7346392" y="2079182"/>
            <a:ext cx="1" cy="264396"/>
          </a:xfrm>
          <a:prstGeom prst="straightConnector1">
            <a:avLst/>
          </a:prstGeom>
          <a:noFill/>
          <a:ln cap="flat" cmpd="sng" w="25400">
            <a:solidFill>
              <a:schemeClr val="dk1"/>
            </a:solidFill>
            <a:prstDash val="solid"/>
            <a:round/>
            <a:headEnd len="sm" w="sm" type="none"/>
            <a:tailEnd len="sm" w="sm" type="none"/>
          </a:ln>
        </p:spPr>
      </p:cxnSp>
      <p:cxnSp>
        <p:nvCxnSpPr>
          <p:cNvPr id="469" name="Google Shape;469;p25"/>
          <p:cNvCxnSpPr/>
          <p:nvPr/>
        </p:nvCxnSpPr>
        <p:spPr>
          <a:xfrm>
            <a:off x="7339464" y="2337162"/>
            <a:ext cx="91670" cy="0"/>
          </a:xfrm>
          <a:prstGeom prst="straightConnector1">
            <a:avLst/>
          </a:prstGeom>
          <a:noFill/>
          <a:ln cap="flat" cmpd="sng" w="25400">
            <a:solidFill>
              <a:schemeClr val="dk1"/>
            </a:solidFill>
            <a:prstDash val="solid"/>
            <a:round/>
            <a:headEnd len="sm" w="sm" type="none"/>
            <a:tailEnd len="sm" w="sm" type="none"/>
          </a:ln>
        </p:spPr>
      </p:cxnSp>
      <p:cxnSp>
        <p:nvCxnSpPr>
          <p:cNvPr id="470" name="Google Shape;470;p25"/>
          <p:cNvCxnSpPr>
            <a:stCxn id="409" idx="0"/>
            <a:endCxn id="407" idx="2"/>
          </p:cNvCxnSpPr>
          <p:nvPr/>
        </p:nvCxnSpPr>
        <p:spPr>
          <a:xfrm flipH="1" rot="10800000">
            <a:off x="2604652" y="427278"/>
            <a:ext cx="2145300" cy="890100"/>
          </a:xfrm>
          <a:prstGeom prst="straightConnector1">
            <a:avLst/>
          </a:prstGeom>
          <a:noFill/>
          <a:ln cap="flat" cmpd="sng" w="25400">
            <a:solidFill>
              <a:schemeClr val="dk1"/>
            </a:solidFill>
            <a:prstDash val="solid"/>
            <a:round/>
            <a:headEnd len="sm" w="sm" type="none"/>
            <a:tailEnd len="sm" w="sm" type="none"/>
          </a:ln>
        </p:spPr>
      </p:cxnSp>
      <p:cxnSp>
        <p:nvCxnSpPr>
          <p:cNvPr id="471" name="Google Shape;471;p25"/>
          <p:cNvCxnSpPr>
            <a:stCxn id="408" idx="0"/>
            <a:endCxn id="407" idx="2"/>
          </p:cNvCxnSpPr>
          <p:nvPr/>
        </p:nvCxnSpPr>
        <p:spPr>
          <a:xfrm flipH="1" rot="10800000">
            <a:off x="4179644" y="427293"/>
            <a:ext cx="570300" cy="824100"/>
          </a:xfrm>
          <a:prstGeom prst="straightConnector1">
            <a:avLst/>
          </a:prstGeom>
          <a:noFill/>
          <a:ln cap="flat" cmpd="sng" w="25400">
            <a:solidFill>
              <a:schemeClr val="dk1"/>
            </a:solidFill>
            <a:prstDash val="solid"/>
            <a:round/>
            <a:headEnd len="sm" w="sm" type="none"/>
            <a:tailEnd len="sm" w="sm" type="none"/>
          </a:ln>
        </p:spPr>
      </p:cxnSp>
      <p:cxnSp>
        <p:nvCxnSpPr>
          <p:cNvPr id="472" name="Google Shape;472;p25"/>
          <p:cNvCxnSpPr>
            <a:stCxn id="407" idx="2"/>
            <a:endCxn id="410" idx="0"/>
          </p:cNvCxnSpPr>
          <p:nvPr/>
        </p:nvCxnSpPr>
        <p:spPr>
          <a:xfrm>
            <a:off x="4749817" y="427216"/>
            <a:ext cx="3012000" cy="824100"/>
          </a:xfrm>
          <a:prstGeom prst="straightConnector1">
            <a:avLst/>
          </a:prstGeom>
          <a:noFill/>
          <a:ln cap="flat" cmpd="sng" w="25400">
            <a:solidFill>
              <a:schemeClr val="dk1"/>
            </a:solidFill>
            <a:prstDash val="solid"/>
            <a:round/>
            <a:headEnd len="sm" w="sm" type="none"/>
            <a:tailEnd len="sm" w="sm" type="none"/>
          </a:ln>
        </p:spPr>
      </p:cxnSp>
      <p:cxnSp>
        <p:nvCxnSpPr>
          <p:cNvPr id="473" name="Google Shape;473;p25"/>
          <p:cNvCxnSpPr>
            <a:stCxn id="407" idx="2"/>
            <a:endCxn id="412" idx="0"/>
          </p:cNvCxnSpPr>
          <p:nvPr/>
        </p:nvCxnSpPr>
        <p:spPr>
          <a:xfrm>
            <a:off x="4749817" y="427216"/>
            <a:ext cx="4719600" cy="824100"/>
          </a:xfrm>
          <a:prstGeom prst="straightConnector1">
            <a:avLst/>
          </a:prstGeom>
          <a:noFill/>
          <a:ln cap="flat" cmpd="sng" w="25400">
            <a:solidFill>
              <a:schemeClr val="dk1"/>
            </a:solidFill>
            <a:prstDash val="solid"/>
            <a:round/>
            <a:headEnd len="sm" w="sm" type="none"/>
            <a:tailEnd len="sm" w="sm" type="none"/>
          </a:ln>
        </p:spPr>
      </p:cxnSp>
      <p:cxnSp>
        <p:nvCxnSpPr>
          <p:cNvPr id="474" name="Google Shape;474;p25"/>
          <p:cNvCxnSpPr>
            <a:stCxn id="407" idx="2"/>
            <a:endCxn id="414" idx="0"/>
          </p:cNvCxnSpPr>
          <p:nvPr/>
        </p:nvCxnSpPr>
        <p:spPr>
          <a:xfrm>
            <a:off x="4749817" y="427216"/>
            <a:ext cx="6390300" cy="933000"/>
          </a:xfrm>
          <a:prstGeom prst="straightConnector1">
            <a:avLst/>
          </a:prstGeom>
          <a:noFill/>
          <a:ln cap="flat" cmpd="sng" w="25400">
            <a:solidFill>
              <a:schemeClr val="dk1"/>
            </a:solidFill>
            <a:prstDash val="solid"/>
            <a:round/>
            <a:headEnd len="sm" w="sm" type="none"/>
            <a:tailEnd len="sm" w="sm" type="none"/>
          </a:ln>
        </p:spPr>
      </p:cxnSp>
      <p:cxnSp>
        <p:nvCxnSpPr>
          <p:cNvPr id="475" name="Google Shape;475;p25"/>
          <p:cNvCxnSpPr>
            <a:stCxn id="368" idx="0"/>
            <a:endCxn id="407" idx="2"/>
          </p:cNvCxnSpPr>
          <p:nvPr/>
        </p:nvCxnSpPr>
        <p:spPr>
          <a:xfrm flipH="1" rot="10800000">
            <a:off x="2311367" y="427153"/>
            <a:ext cx="2438400" cy="291000"/>
          </a:xfrm>
          <a:prstGeom prst="straightConnector1">
            <a:avLst/>
          </a:prstGeom>
          <a:noFill/>
          <a:ln cap="flat" cmpd="sng" w="25400">
            <a:solidFill>
              <a:schemeClr val="dk1"/>
            </a:solidFill>
            <a:prstDash val="solid"/>
            <a:round/>
            <a:headEnd len="sm" w="sm" type="none"/>
            <a:tailEnd len="sm" w="sm" type="none"/>
          </a:ln>
        </p:spPr>
      </p:cxnSp>
      <p:cxnSp>
        <p:nvCxnSpPr>
          <p:cNvPr id="476" name="Google Shape;476;p25"/>
          <p:cNvCxnSpPr>
            <a:stCxn id="411" idx="2"/>
            <a:endCxn id="368" idx="0"/>
          </p:cNvCxnSpPr>
          <p:nvPr/>
        </p:nvCxnSpPr>
        <p:spPr>
          <a:xfrm>
            <a:off x="696736" y="462357"/>
            <a:ext cx="1614600" cy="255900"/>
          </a:xfrm>
          <a:prstGeom prst="straightConnector1">
            <a:avLst/>
          </a:prstGeom>
          <a:noFill/>
          <a:ln cap="flat" cmpd="sng" w="25400">
            <a:solidFill>
              <a:schemeClr val="dk1"/>
            </a:solidFill>
            <a:prstDash val="solid"/>
            <a:round/>
            <a:headEnd len="sm" w="sm" type="none"/>
            <a:tailEnd len="sm" w="sm" type="none"/>
          </a:ln>
        </p:spPr>
      </p:cxnSp>
      <p:cxnSp>
        <p:nvCxnSpPr>
          <p:cNvPr id="477" name="Google Shape;477;p25"/>
          <p:cNvCxnSpPr>
            <a:stCxn id="367" idx="0"/>
            <a:endCxn id="407" idx="2"/>
          </p:cNvCxnSpPr>
          <p:nvPr/>
        </p:nvCxnSpPr>
        <p:spPr>
          <a:xfrm rot="10800000">
            <a:off x="4749887" y="427259"/>
            <a:ext cx="6704400" cy="430800"/>
          </a:xfrm>
          <a:prstGeom prst="straightConnector1">
            <a:avLst/>
          </a:prstGeom>
          <a:noFill/>
          <a:ln cap="flat" cmpd="sng" w="25400">
            <a:solidFill>
              <a:schemeClr val="dk1"/>
            </a:solidFill>
            <a:prstDash val="solid"/>
            <a:round/>
            <a:headEnd len="sm" w="sm" type="none"/>
            <a:tailEnd len="sm" w="sm" type="none"/>
          </a:ln>
        </p:spPr>
      </p:cxnSp>
      <p:sp>
        <p:nvSpPr>
          <p:cNvPr id="478" name="Google Shape;478;p25"/>
          <p:cNvSpPr/>
          <p:nvPr/>
        </p:nvSpPr>
        <p:spPr>
          <a:xfrm>
            <a:off x="9080689" y="4097567"/>
            <a:ext cx="1256306" cy="389614"/>
          </a:xfrm>
          <a:prstGeom prst="rect">
            <a:avLst/>
          </a:prstGeom>
          <a:solidFill>
            <a:srgbClr val="FFCCFF"/>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Annual Unit Plan Task Force</a:t>
            </a:r>
            <a:endParaRPr sz="800">
              <a:solidFill>
                <a:schemeClr val="dk1"/>
              </a:solidFill>
              <a:latin typeface="Cabin"/>
              <a:ea typeface="Cabin"/>
              <a:cs typeface="Cabin"/>
              <a:sym typeface="Cabin"/>
            </a:endParaRPr>
          </a:p>
        </p:txBody>
      </p:sp>
      <p:cxnSp>
        <p:nvCxnSpPr>
          <p:cNvPr id="479" name="Google Shape;479;p25"/>
          <p:cNvCxnSpPr/>
          <p:nvPr/>
        </p:nvCxnSpPr>
        <p:spPr>
          <a:xfrm>
            <a:off x="8933485" y="4281083"/>
            <a:ext cx="125661" cy="0"/>
          </a:xfrm>
          <a:prstGeom prst="straightConnector1">
            <a:avLst/>
          </a:prstGeom>
          <a:noFill/>
          <a:ln cap="flat" cmpd="sng" w="25400">
            <a:solidFill>
              <a:schemeClr val="dk1"/>
            </a:solidFill>
            <a:prstDash val="solid"/>
            <a:round/>
            <a:headEnd len="sm" w="sm" type="none"/>
            <a:tailEnd len="sm" w="sm" type="none"/>
          </a:ln>
        </p:spPr>
      </p:cxnSp>
      <p:sp>
        <p:nvSpPr>
          <p:cNvPr id="480" name="Google Shape;480;p25"/>
          <p:cNvSpPr/>
          <p:nvPr/>
        </p:nvSpPr>
        <p:spPr>
          <a:xfrm>
            <a:off x="7619232" y="4666180"/>
            <a:ext cx="1256306" cy="389614"/>
          </a:xfrm>
          <a:prstGeom prst="roundRect">
            <a:avLst>
              <a:gd fmla="val 16667" name="adj"/>
            </a:avLst>
          </a:prstGeom>
          <a:solidFill>
            <a:srgbClr val="E3DDEF"/>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Financial Aid</a:t>
            </a:r>
            <a:endParaRPr sz="800">
              <a:solidFill>
                <a:schemeClr val="dk1"/>
              </a:solidFill>
              <a:latin typeface="Cabin"/>
              <a:ea typeface="Cabin"/>
              <a:cs typeface="Cabin"/>
              <a:sym typeface="Cabin"/>
            </a:endParaRPr>
          </a:p>
        </p:txBody>
      </p:sp>
      <p:sp>
        <p:nvSpPr>
          <p:cNvPr id="481" name="Google Shape;481;p25"/>
          <p:cNvSpPr/>
          <p:nvPr/>
        </p:nvSpPr>
        <p:spPr>
          <a:xfrm>
            <a:off x="5622145" y="4673839"/>
            <a:ext cx="1256306" cy="389614"/>
          </a:xfrm>
          <a:prstGeom prst="roundRect">
            <a:avLst>
              <a:gd fmla="val 16667" name="adj"/>
            </a:avLst>
          </a:prstGeom>
          <a:solidFill>
            <a:srgbClr val="E3DDEF"/>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Admissions and Records</a:t>
            </a:r>
            <a:endParaRPr sz="800">
              <a:solidFill>
                <a:schemeClr val="dk1"/>
              </a:solidFill>
              <a:latin typeface="Cabin"/>
              <a:ea typeface="Cabin"/>
              <a:cs typeface="Cabin"/>
              <a:sym typeface="Cabin"/>
            </a:endParaRPr>
          </a:p>
        </p:txBody>
      </p:sp>
      <p:sp>
        <p:nvSpPr>
          <p:cNvPr id="482" name="Google Shape;482;p25"/>
          <p:cNvSpPr/>
          <p:nvPr/>
        </p:nvSpPr>
        <p:spPr>
          <a:xfrm>
            <a:off x="9071462" y="4673839"/>
            <a:ext cx="1256306" cy="389614"/>
          </a:xfrm>
          <a:prstGeom prst="roundRect">
            <a:avLst>
              <a:gd fmla="val 16667" name="adj"/>
            </a:avLst>
          </a:prstGeom>
          <a:solidFill>
            <a:srgbClr val="E3DDEF"/>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Student Affairs</a:t>
            </a:r>
            <a:endParaRPr sz="800">
              <a:solidFill>
                <a:schemeClr val="dk1"/>
              </a:solidFill>
              <a:latin typeface="Cabin"/>
              <a:ea typeface="Cabin"/>
              <a:cs typeface="Cabin"/>
              <a:sym typeface="Cabin"/>
            </a:endParaRPr>
          </a:p>
        </p:txBody>
      </p:sp>
      <p:cxnSp>
        <p:nvCxnSpPr>
          <p:cNvPr id="483" name="Google Shape;483;p25"/>
          <p:cNvCxnSpPr/>
          <p:nvPr/>
        </p:nvCxnSpPr>
        <p:spPr>
          <a:xfrm flipH="1">
            <a:off x="7494939" y="2528170"/>
            <a:ext cx="1" cy="1273715"/>
          </a:xfrm>
          <a:prstGeom prst="straightConnector1">
            <a:avLst/>
          </a:prstGeom>
          <a:noFill/>
          <a:ln cap="flat" cmpd="sng" w="25400">
            <a:solidFill>
              <a:schemeClr val="dk1"/>
            </a:solidFill>
            <a:prstDash val="solid"/>
            <a:round/>
            <a:headEnd len="sm" w="sm" type="none"/>
            <a:tailEnd len="sm" w="sm" type="none"/>
          </a:ln>
        </p:spPr>
      </p:cxnSp>
      <p:cxnSp>
        <p:nvCxnSpPr>
          <p:cNvPr id="484" name="Google Shape;484;p25"/>
          <p:cNvCxnSpPr/>
          <p:nvPr/>
        </p:nvCxnSpPr>
        <p:spPr>
          <a:xfrm>
            <a:off x="6222008" y="4581093"/>
            <a:ext cx="1" cy="92746"/>
          </a:xfrm>
          <a:prstGeom prst="straightConnector1">
            <a:avLst/>
          </a:prstGeom>
          <a:noFill/>
          <a:ln cap="flat" cmpd="sng" w="25400">
            <a:solidFill>
              <a:schemeClr val="dk1"/>
            </a:solidFill>
            <a:prstDash val="solid"/>
            <a:round/>
            <a:headEnd len="sm" w="sm" type="none"/>
            <a:tailEnd len="sm" w="sm" type="none"/>
          </a:ln>
        </p:spPr>
      </p:cxnSp>
      <p:cxnSp>
        <p:nvCxnSpPr>
          <p:cNvPr id="485" name="Google Shape;485;p25"/>
          <p:cNvCxnSpPr/>
          <p:nvPr/>
        </p:nvCxnSpPr>
        <p:spPr>
          <a:xfrm>
            <a:off x="8247385" y="4587713"/>
            <a:ext cx="0" cy="74760"/>
          </a:xfrm>
          <a:prstGeom prst="straightConnector1">
            <a:avLst/>
          </a:prstGeom>
          <a:noFill/>
          <a:ln cap="flat" cmpd="sng" w="25400">
            <a:solidFill>
              <a:schemeClr val="dk1"/>
            </a:solidFill>
            <a:prstDash val="solid"/>
            <a:round/>
            <a:headEnd len="sm" w="sm" type="none"/>
            <a:tailEnd len="sm" w="sm" type="none"/>
          </a:ln>
        </p:spPr>
      </p:cxnSp>
      <p:cxnSp>
        <p:nvCxnSpPr>
          <p:cNvPr id="486" name="Google Shape;486;p25"/>
          <p:cNvCxnSpPr/>
          <p:nvPr/>
        </p:nvCxnSpPr>
        <p:spPr>
          <a:xfrm>
            <a:off x="9716698" y="4569727"/>
            <a:ext cx="1" cy="92746"/>
          </a:xfrm>
          <a:prstGeom prst="straightConnector1">
            <a:avLst/>
          </a:prstGeom>
          <a:noFill/>
          <a:ln cap="flat" cmpd="sng" w="25400">
            <a:solidFill>
              <a:schemeClr val="dk1"/>
            </a:solidFill>
            <a:prstDash val="solid"/>
            <a:round/>
            <a:headEnd len="sm" w="sm" type="none"/>
            <a:tailEnd len="sm" w="sm" type="none"/>
          </a:ln>
        </p:spPr>
      </p:cxnSp>
      <p:sp>
        <p:nvSpPr>
          <p:cNvPr id="487" name="Google Shape;487;p25"/>
          <p:cNvSpPr/>
          <p:nvPr/>
        </p:nvSpPr>
        <p:spPr>
          <a:xfrm>
            <a:off x="10661067" y="3955528"/>
            <a:ext cx="1256306" cy="389614"/>
          </a:xfrm>
          <a:prstGeom prst="rect">
            <a:avLst/>
          </a:prstGeom>
          <a:solidFill>
            <a:srgbClr val="F8D8E8"/>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Classified Staff Professional Development Committee</a:t>
            </a:r>
            <a:endParaRPr sz="800">
              <a:solidFill>
                <a:schemeClr val="dk1"/>
              </a:solidFill>
              <a:latin typeface="Cabin"/>
              <a:ea typeface="Cabin"/>
              <a:cs typeface="Cabin"/>
              <a:sym typeface="Cabin"/>
            </a:endParaRPr>
          </a:p>
        </p:txBody>
      </p:sp>
      <p:sp>
        <p:nvSpPr>
          <p:cNvPr id="488" name="Google Shape;488;p25"/>
          <p:cNvSpPr/>
          <p:nvPr/>
        </p:nvSpPr>
        <p:spPr>
          <a:xfrm>
            <a:off x="10600476" y="3299630"/>
            <a:ext cx="1256306" cy="389614"/>
          </a:xfrm>
          <a:prstGeom prst="roundRect">
            <a:avLst>
              <a:gd fmla="val 16667" name="adj"/>
            </a:avLst>
          </a:prstGeom>
          <a:solidFill>
            <a:srgbClr val="E3DDEF"/>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Classified Senate</a:t>
            </a:r>
            <a:endParaRPr sz="800">
              <a:solidFill>
                <a:schemeClr val="dk1"/>
              </a:solidFill>
              <a:latin typeface="Cabin"/>
              <a:ea typeface="Cabin"/>
              <a:cs typeface="Cabin"/>
              <a:sym typeface="Cabin"/>
            </a:endParaRPr>
          </a:p>
        </p:txBody>
      </p:sp>
      <p:cxnSp>
        <p:nvCxnSpPr>
          <p:cNvPr id="489" name="Google Shape;489;p25"/>
          <p:cNvCxnSpPr>
            <a:endCxn id="361" idx="1"/>
          </p:cNvCxnSpPr>
          <p:nvPr/>
        </p:nvCxnSpPr>
        <p:spPr>
          <a:xfrm>
            <a:off x="5222248" y="1507592"/>
            <a:ext cx="160800" cy="600"/>
          </a:xfrm>
          <a:prstGeom prst="straightConnector1">
            <a:avLst/>
          </a:prstGeom>
          <a:noFill/>
          <a:ln cap="flat" cmpd="sng" w="25400">
            <a:solidFill>
              <a:schemeClr val="dk1"/>
            </a:solidFill>
            <a:prstDash val="solid"/>
            <a:round/>
            <a:headEnd len="sm" w="sm" type="none"/>
            <a:tailEnd len="sm" w="sm" type="none"/>
          </a:ln>
        </p:spPr>
      </p:cxnSp>
      <p:cxnSp>
        <p:nvCxnSpPr>
          <p:cNvPr id="490" name="Google Shape;490;p25"/>
          <p:cNvCxnSpPr/>
          <p:nvPr/>
        </p:nvCxnSpPr>
        <p:spPr>
          <a:xfrm>
            <a:off x="5758596" y="5293820"/>
            <a:ext cx="139213" cy="0"/>
          </a:xfrm>
          <a:prstGeom prst="straightConnector1">
            <a:avLst/>
          </a:prstGeom>
          <a:noFill/>
          <a:ln cap="flat" cmpd="sng" w="25400">
            <a:solidFill>
              <a:schemeClr val="dk1"/>
            </a:solidFill>
            <a:prstDash val="solid"/>
            <a:round/>
            <a:headEnd len="sm" w="sm" type="none"/>
            <a:tailEnd len="sm" w="sm" type="none"/>
          </a:ln>
        </p:spPr>
      </p:cxnSp>
      <p:cxnSp>
        <p:nvCxnSpPr>
          <p:cNvPr id="491" name="Google Shape;491;p25"/>
          <p:cNvCxnSpPr/>
          <p:nvPr/>
        </p:nvCxnSpPr>
        <p:spPr>
          <a:xfrm>
            <a:off x="8755697" y="5053534"/>
            <a:ext cx="0" cy="706789"/>
          </a:xfrm>
          <a:prstGeom prst="straightConnector1">
            <a:avLst/>
          </a:prstGeom>
          <a:noFill/>
          <a:ln cap="flat" cmpd="sng" w="25400">
            <a:solidFill>
              <a:schemeClr val="dk1"/>
            </a:solidFill>
            <a:prstDash val="solid"/>
            <a:round/>
            <a:headEnd len="sm" w="sm" type="none"/>
            <a:tailEnd len="sm" w="sm" type="none"/>
          </a:ln>
        </p:spPr>
      </p:cxnSp>
      <p:cxnSp>
        <p:nvCxnSpPr>
          <p:cNvPr id="492" name="Google Shape;492;p25"/>
          <p:cNvCxnSpPr/>
          <p:nvPr/>
        </p:nvCxnSpPr>
        <p:spPr>
          <a:xfrm>
            <a:off x="8588866" y="5315688"/>
            <a:ext cx="159927" cy="0"/>
          </a:xfrm>
          <a:prstGeom prst="straightConnector1">
            <a:avLst/>
          </a:prstGeom>
          <a:noFill/>
          <a:ln cap="flat" cmpd="sng" w="25400">
            <a:solidFill>
              <a:schemeClr val="dk1"/>
            </a:solidFill>
            <a:prstDash val="solid"/>
            <a:round/>
            <a:headEnd len="sm" w="sm" type="none"/>
            <a:tailEnd len="sm" w="sm" type="none"/>
          </a:ln>
        </p:spPr>
      </p:cxnSp>
      <p:cxnSp>
        <p:nvCxnSpPr>
          <p:cNvPr id="493" name="Google Shape;493;p25"/>
          <p:cNvCxnSpPr/>
          <p:nvPr/>
        </p:nvCxnSpPr>
        <p:spPr>
          <a:xfrm>
            <a:off x="8602698" y="5747904"/>
            <a:ext cx="159927" cy="0"/>
          </a:xfrm>
          <a:prstGeom prst="straightConnector1">
            <a:avLst/>
          </a:prstGeom>
          <a:noFill/>
          <a:ln cap="flat" cmpd="sng" w="25400">
            <a:solidFill>
              <a:schemeClr val="dk1"/>
            </a:solidFill>
            <a:prstDash val="solid"/>
            <a:round/>
            <a:headEnd len="sm" w="sm" type="none"/>
            <a:tailEnd len="sm" w="sm" type="none"/>
          </a:ln>
        </p:spPr>
      </p:cxnSp>
      <p:sp>
        <p:nvSpPr>
          <p:cNvPr id="494" name="Google Shape;494;p25"/>
          <p:cNvSpPr/>
          <p:nvPr/>
        </p:nvSpPr>
        <p:spPr>
          <a:xfrm>
            <a:off x="4139807" y="3989313"/>
            <a:ext cx="1256306" cy="389614"/>
          </a:xfrm>
          <a:prstGeom prst="rect">
            <a:avLst/>
          </a:prstGeom>
          <a:solidFill>
            <a:srgbClr val="D5D5FF"/>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Various CTE Advisory Committees</a:t>
            </a:r>
            <a:endParaRPr sz="800">
              <a:solidFill>
                <a:schemeClr val="dk1"/>
              </a:solidFill>
              <a:latin typeface="Cabin"/>
              <a:ea typeface="Cabin"/>
              <a:cs typeface="Cabin"/>
              <a:sym typeface="Cabin"/>
            </a:endParaRPr>
          </a:p>
        </p:txBody>
      </p:sp>
      <p:cxnSp>
        <p:nvCxnSpPr>
          <p:cNvPr id="495" name="Google Shape;495;p25"/>
          <p:cNvCxnSpPr/>
          <p:nvPr/>
        </p:nvCxnSpPr>
        <p:spPr>
          <a:xfrm flipH="1">
            <a:off x="4066337" y="3958532"/>
            <a:ext cx="1" cy="251110"/>
          </a:xfrm>
          <a:prstGeom prst="straightConnector1">
            <a:avLst/>
          </a:prstGeom>
          <a:noFill/>
          <a:ln cap="flat" cmpd="sng" w="25400">
            <a:solidFill>
              <a:schemeClr val="dk1"/>
            </a:solidFill>
            <a:prstDash val="solid"/>
            <a:round/>
            <a:headEnd len="sm" w="sm" type="none"/>
            <a:tailEnd len="sm" w="sm" type="none"/>
          </a:ln>
        </p:spPr>
      </p:cxnSp>
      <p:cxnSp>
        <p:nvCxnSpPr>
          <p:cNvPr id="496" name="Google Shape;496;p25"/>
          <p:cNvCxnSpPr/>
          <p:nvPr/>
        </p:nvCxnSpPr>
        <p:spPr>
          <a:xfrm>
            <a:off x="4069428" y="4204695"/>
            <a:ext cx="66179" cy="0"/>
          </a:xfrm>
          <a:prstGeom prst="straightConnector1">
            <a:avLst/>
          </a:prstGeom>
          <a:noFill/>
          <a:ln cap="flat" cmpd="sng" w="25400">
            <a:solidFill>
              <a:schemeClr val="dk1"/>
            </a:solidFill>
            <a:prstDash val="solid"/>
            <a:round/>
            <a:headEnd len="sm" w="sm" type="none"/>
            <a:tailEnd len="sm" w="sm" type="none"/>
          </a:ln>
        </p:spPr>
      </p:cxnSp>
      <p:sp>
        <p:nvSpPr>
          <p:cNvPr id="497" name="Google Shape;497;p25"/>
          <p:cNvSpPr/>
          <p:nvPr/>
        </p:nvSpPr>
        <p:spPr>
          <a:xfrm>
            <a:off x="312290" y="4177044"/>
            <a:ext cx="1256306" cy="389614"/>
          </a:xfrm>
          <a:prstGeom prst="rect">
            <a:avLst/>
          </a:prstGeom>
          <a:solidFill>
            <a:srgbClr val="F8D8E8"/>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Professional Relations Committee</a:t>
            </a:r>
            <a:endParaRPr sz="800">
              <a:solidFill>
                <a:schemeClr val="dk1"/>
              </a:solidFill>
              <a:latin typeface="Cabin"/>
              <a:ea typeface="Cabin"/>
              <a:cs typeface="Cabin"/>
              <a:sym typeface="Cabin"/>
            </a:endParaRPr>
          </a:p>
        </p:txBody>
      </p:sp>
      <p:cxnSp>
        <p:nvCxnSpPr>
          <p:cNvPr id="498" name="Google Shape;498;p25"/>
          <p:cNvCxnSpPr>
            <a:endCxn id="497" idx="1"/>
          </p:cNvCxnSpPr>
          <p:nvPr/>
        </p:nvCxnSpPr>
        <p:spPr>
          <a:xfrm>
            <a:off x="135590" y="4371851"/>
            <a:ext cx="176700" cy="0"/>
          </a:xfrm>
          <a:prstGeom prst="straightConnector1">
            <a:avLst/>
          </a:prstGeom>
          <a:noFill/>
          <a:ln cap="flat" cmpd="sng" w="25400">
            <a:solidFill>
              <a:schemeClr val="dk1"/>
            </a:solidFill>
            <a:prstDash val="solid"/>
            <a:round/>
            <a:headEnd len="sm" w="sm" type="none"/>
            <a:tailEnd len="sm" w="sm" type="none"/>
          </a:ln>
        </p:spPr>
      </p:cxnSp>
      <p:sp>
        <p:nvSpPr>
          <p:cNvPr id="499" name="Google Shape;499;p25"/>
          <p:cNvSpPr/>
          <p:nvPr/>
        </p:nvSpPr>
        <p:spPr>
          <a:xfrm>
            <a:off x="2048861" y="4842006"/>
            <a:ext cx="1256306" cy="389614"/>
          </a:xfrm>
          <a:prstGeom prst="rect">
            <a:avLst/>
          </a:prstGeom>
          <a:solidFill>
            <a:srgbClr val="F8D8E8"/>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Basic Skills Committee?</a:t>
            </a:r>
            <a:endParaRPr sz="800">
              <a:solidFill>
                <a:schemeClr val="dk1"/>
              </a:solidFill>
              <a:latin typeface="Cabin"/>
              <a:ea typeface="Cabin"/>
              <a:cs typeface="Cabin"/>
              <a:sym typeface="Cabin"/>
            </a:endParaRPr>
          </a:p>
        </p:txBody>
      </p:sp>
      <p:sp>
        <p:nvSpPr>
          <p:cNvPr id="466" name="Google Shape;466;p25"/>
          <p:cNvSpPr/>
          <p:nvPr/>
        </p:nvSpPr>
        <p:spPr>
          <a:xfrm>
            <a:off x="5839727" y="3596626"/>
            <a:ext cx="1256306" cy="389614"/>
          </a:xfrm>
          <a:prstGeom prst="rect">
            <a:avLst/>
          </a:prstGeom>
          <a:solidFill>
            <a:srgbClr val="F8D8E8"/>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800">
                <a:solidFill>
                  <a:schemeClr val="dk1"/>
                </a:solidFill>
                <a:latin typeface="Cabin"/>
                <a:ea typeface="Cabin"/>
                <a:cs typeface="Cabin"/>
                <a:sym typeface="Cabin"/>
              </a:rPr>
              <a:t>SSSP Committee</a:t>
            </a:r>
            <a:endParaRPr sz="800">
              <a:solidFill>
                <a:schemeClr val="dk1"/>
              </a:solidFill>
              <a:latin typeface="Cabin"/>
              <a:ea typeface="Cabin"/>
              <a:cs typeface="Cabin"/>
              <a:sym typeface="Cabin"/>
            </a:endParaRPr>
          </a:p>
        </p:txBody>
      </p:sp>
      <p:cxnSp>
        <p:nvCxnSpPr>
          <p:cNvPr id="500" name="Google Shape;500;p25"/>
          <p:cNvCxnSpPr/>
          <p:nvPr/>
        </p:nvCxnSpPr>
        <p:spPr>
          <a:xfrm>
            <a:off x="7511027" y="3788953"/>
            <a:ext cx="59886" cy="0"/>
          </a:xfrm>
          <a:prstGeom prst="straightConnector1">
            <a:avLst/>
          </a:prstGeom>
          <a:noFill/>
          <a:ln cap="flat" cmpd="sng" w="25400">
            <a:solidFill>
              <a:schemeClr val="dk1"/>
            </a:solidFill>
            <a:prstDash val="solid"/>
            <a:round/>
            <a:headEnd len="sm" w="sm" type="none"/>
            <a:tailEnd len="sm" w="sm" type="none"/>
          </a:ln>
        </p:spPr>
      </p:cxnSp>
      <p:cxnSp>
        <p:nvCxnSpPr>
          <p:cNvPr id="501" name="Google Shape;501;p25"/>
          <p:cNvCxnSpPr/>
          <p:nvPr/>
        </p:nvCxnSpPr>
        <p:spPr>
          <a:xfrm>
            <a:off x="9685120" y="6240225"/>
            <a:ext cx="251683" cy="3814"/>
          </a:xfrm>
          <a:prstGeom prst="straightConnector1">
            <a:avLst/>
          </a:prstGeom>
          <a:noFill/>
          <a:ln cap="flat" cmpd="sng" w="25400">
            <a:solidFill>
              <a:schemeClr val="dk1"/>
            </a:solidFill>
            <a:prstDash val="solid"/>
            <a:round/>
            <a:headEnd len="sm" w="sm" type="none"/>
            <a:tailEnd len="sm" w="sm" type="non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5" name="Shape 505"/>
        <p:cNvGrpSpPr/>
        <p:nvPr/>
      </p:nvGrpSpPr>
      <p:grpSpPr>
        <a:xfrm>
          <a:off x="0" y="0"/>
          <a:ext cx="0" cy="0"/>
          <a:chOff x="0" y="0"/>
          <a:chExt cx="0" cy="0"/>
        </a:xfrm>
      </p:grpSpPr>
      <p:sp>
        <p:nvSpPr>
          <p:cNvPr id="506" name="Google Shape;506;p26"/>
          <p:cNvSpPr txBox="1"/>
          <p:nvPr>
            <p:ph type="title"/>
          </p:nvPr>
        </p:nvSpPr>
        <p:spPr>
          <a:xfrm>
            <a:off x="1447191" y="837769"/>
            <a:ext cx="9607661" cy="105631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4800"/>
              <a:buFont typeface="Cabin"/>
              <a:buNone/>
            </a:pPr>
            <a:r>
              <a:rPr b="0" i="0" lang="en-US" sz="4800" u="none" cap="none" strike="noStrike">
                <a:solidFill>
                  <a:schemeClr val="dk1"/>
                </a:solidFill>
                <a:latin typeface="Cabin"/>
                <a:ea typeface="Cabin"/>
                <a:cs typeface="Cabin"/>
                <a:sym typeface="Cabin"/>
              </a:rPr>
              <a:t>PARTICIPATORY VS. OPERATIONAL</a:t>
            </a:r>
            <a:endParaRPr/>
          </a:p>
        </p:txBody>
      </p:sp>
      <p:sp>
        <p:nvSpPr>
          <p:cNvPr id="507" name="Google Shape;507;p26"/>
          <p:cNvSpPr txBox="1"/>
          <p:nvPr>
            <p:ph idx="1" type="body"/>
          </p:nvPr>
        </p:nvSpPr>
        <p:spPr>
          <a:xfrm>
            <a:off x="1447191" y="2019549"/>
            <a:ext cx="4645152" cy="801943"/>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accent1"/>
              </a:buClr>
              <a:buSzPts val="3600"/>
              <a:buFont typeface="Arial"/>
              <a:buNone/>
            </a:pPr>
            <a:r>
              <a:rPr b="0" i="0" lang="en-US" sz="3600" u="none" cap="none" strike="noStrike">
                <a:solidFill>
                  <a:schemeClr val="accent1"/>
                </a:solidFill>
                <a:latin typeface="Cabin"/>
                <a:ea typeface="Cabin"/>
                <a:cs typeface="Cabin"/>
                <a:sym typeface="Cabin"/>
              </a:rPr>
              <a:t>PARTICIPATORY</a:t>
            </a:r>
            <a:endParaRPr/>
          </a:p>
        </p:txBody>
      </p:sp>
      <p:sp>
        <p:nvSpPr>
          <p:cNvPr id="508" name="Google Shape;508;p26"/>
          <p:cNvSpPr txBox="1"/>
          <p:nvPr>
            <p:ph idx="2" type="body"/>
          </p:nvPr>
        </p:nvSpPr>
        <p:spPr>
          <a:xfrm>
            <a:off x="1447191" y="2824269"/>
            <a:ext cx="4645152" cy="2644457"/>
          </a:xfrm>
          <a:prstGeom prst="rect">
            <a:avLst/>
          </a:prstGeom>
          <a:noFill/>
          <a:ln>
            <a:noFill/>
          </a:ln>
        </p:spPr>
        <p:txBody>
          <a:bodyPr anchorCtr="0" anchor="t" bIns="45700" lIns="91425" spcFirstLastPara="1" rIns="91425" wrap="square" tIns="45700">
            <a:noAutofit/>
          </a:bodyPr>
          <a:lstStyle/>
          <a:p>
            <a:pPr indent="-228600" lvl="0" marL="228600" marR="0" rtl="0" algn="l">
              <a:lnSpc>
                <a:spcPct val="120000"/>
              </a:lnSpc>
              <a:spcBef>
                <a:spcPts val="0"/>
              </a:spcBef>
              <a:spcAft>
                <a:spcPts val="0"/>
              </a:spcAft>
              <a:buClr>
                <a:schemeClr val="accent1"/>
              </a:buClr>
              <a:buSzPts val="2800"/>
              <a:buFont typeface="Arial"/>
              <a:buChar char="•"/>
            </a:pPr>
            <a:r>
              <a:rPr b="0" i="0" lang="en-US" sz="2800" u="none" cap="none" strike="noStrike">
                <a:solidFill>
                  <a:schemeClr val="dk1"/>
                </a:solidFill>
                <a:latin typeface="Cabin"/>
                <a:ea typeface="Cabin"/>
                <a:cs typeface="Cabin"/>
                <a:sym typeface="Cabin"/>
              </a:rPr>
              <a:t>Composed of constituency representatives designated or selected to act in a consultative capacity on policy.</a:t>
            </a:r>
            <a:endParaRPr b="0" i="0" sz="2800" u="none" cap="none" strike="noStrike">
              <a:solidFill>
                <a:schemeClr val="dk1"/>
              </a:solidFill>
              <a:latin typeface="Cabin"/>
              <a:ea typeface="Cabin"/>
              <a:cs typeface="Cabin"/>
              <a:sym typeface="Cabin"/>
            </a:endParaRPr>
          </a:p>
        </p:txBody>
      </p:sp>
      <p:sp>
        <p:nvSpPr>
          <p:cNvPr id="509" name="Google Shape;509;p26"/>
          <p:cNvSpPr txBox="1"/>
          <p:nvPr>
            <p:ph idx="3" type="body"/>
          </p:nvPr>
        </p:nvSpPr>
        <p:spPr>
          <a:xfrm>
            <a:off x="6412362" y="2023003"/>
            <a:ext cx="4645152" cy="80223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accent1"/>
              </a:buClr>
              <a:buSzPts val="3600"/>
              <a:buFont typeface="Arial"/>
              <a:buNone/>
            </a:pPr>
            <a:r>
              <a:rPr b="0" i="0" lang="en-US" sz="3600" u="none" cap="none" strike="noStrike">
                <a:solidFill>
                  <a:schemeClr val="accent1"/>
                </a:solidFill>
                <a:latin typeface="Cabin"/>
                <a:ea typeface="Cabin"/>
                <a:cs typeface="Cabin"/>
                <a:sym typeface="Cabin"/>
              </a:rPr>
              <a:t>OPERATIONAL</a:t>
            </a:r>
            <a:endParaRPr/>
          </a:p>
        </p:txBody>
      </p:sp>
      <p:sp>
        <p:nvSpPr>
          <p:cNvPr id="510" name="Google Shape;510;p26"/>
          <p:cNvSpPr txBox="1"/>
          <p:nvPr>
            <p:ph idx="4" type="body"/>
          </p:nvPr>
        </p:nvSpPr>
        <p:spPr>
          <a:xfrm>
            <a:off x="6412362" y="2821491"/>
            <a:ext cx="4645152" cy="2637371"/>
          </a:xfrm>
          <a:prstGeom prst="rect">
            <a:avLst/>
          </a:prstGeom>
          <a:noFill/>
          <a:ln>
            <a:noFill/>
          </a:ln>
        </p:spPr>
        <p:txBody>
          <a:bodyPr anchorCtr="0" anchor="t" bIns="45700" lIns="91425" spcFirstLastPara="1" rIns="91425" wrap="square" tIns="45700">
            <a:noAutofit/>
          </a:bodyPr>
          <a:lstStyle/>
          <a:p>
            <a:pPr indent="-228600" lvl="0" marL="228600" marR="0" rtl="0" algn="l">
              <a:lnSpc>
                <a:spcPct val="120000"/>
              </a:lnSpc>
              <a:spcBef>
                <a:spcPts val="0"/>
              </a:spcBef>
              <a:spcAft>
                <a:spcPts val="0"/>
              </a:spcAft>
              <a:buClr>
                <a:schemeClr val="accent1"/>
              </a:buClr>
              <a:buSzPts val="2800"/>
              <a:buFont typeface="Arial"/>
              <a:buChar char="•"/>
            </a:pPr>
            <a:r>
              <a:rPr b="0" i="0" lang="en-US" sz="2800" u="none" cap="none" strike="noStrike">
                <a:solidFill>
                  <a:schemeClr val="dk1"/>
                </a:solidFill>
                <a:latin typeface="Cabin"/>
                <a:ea typeface="Cabin"/>
                <a:cs typeface="Cabin"/>
                <a:sym typeface="Cabin"/>
              </a:rPr>
              <a:t>Non-policy-making groups. Implement decisions and policies that were already made. </a:t>
            </a:r>
            <a:endParaRPr b="0" i="0" sz="2800" u="none" cap="none" strike="noStrike">
              <a:solidFill>
                <a:schemeClr val="dk1"/>
              </a:solidFill>
              <a:latin typeface="Cabin"/>
              <a:ea typeface="Cabin"/>
              <a:cs typeface="Cabin"/>
              <a:sym typeface="Cabin"/>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515" name="Shape 515"/>
        <p:cNvGrpSpPr/>
        <p:nvPr/>
      </p:nvGrpSpPr>
      <p:grpSpPr>
        <a:xfrm>
          <a:off x="0" y="0"/>
          <a:ext cx="0" cy="0"/>
          <a:chOff x="0" y="0"/>
          <a:chExt cx="0" cy="0"/>
        </a:xfrm>
      </p:grpSpPr>
      <p:sp>
        <p:nvSpPr>
          <p:cNvPr id="516" name="Google Shape;516;p27"/>
          <p:cNvSpPr txBox="1"/>
          <p:nvPr>
            <p:ph type="title"/>
          </p:nvPr>
        </p:nvSpPr>
        <p:spPr>
          <a:xfrm>
            <a:off x="1459849" y="485912"/>
            <a:ext cx="9605635" cy="105930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3200"/>
              <a:buFont typeface="Cabin"/>
              <a:buNone/>
            </a:pPr>
            <a:r>
              <a:rPr b="0" i="0" lang="en-US" sz="3200" u="none" cap="none" strike="noStrike">
                <a:solidFill>
                  <a:schemeClr val="dk1"/>
                </a:solidFill>
                <a:latin typeface="Cabin"/>
                <a:ea typeface="Cabin"/>
                <a:cs typeface="Cabin"/>
                <a:sym typeface="Cabin"/>
              </a:rPr>
              <a:t>PARTICIPATORY VS. OPERATIONAL EXAMPLE</a:t>
            </a:r>
            <a:endParaRPr/>
          </a:p>
        </p:txBody>
      </p:sp>
      <p:grpSp>
        <p:nvGrpSpPr>
          <p:cNvPr id="517" name="Google Shape;517;p27"/>
          <p:cNvGrpSpPr/>
          <p:nvPr/>
        </p:nvGrpSpPr>
        <p:grpSpPr>
          <a:xfrm>
            <a:off x="1957505" y="2051567"/>
            <a:ext cx="3224564" cy="3435621"/>
            <a:chOff x="204905" y="0"/>
            <a:chExt cx="3224564" cy="3435621"/>
          </a:xfrm>
        </p:grpSpPr>
        <p:sp>
          <p:nvSpPr>
            <p:cNvPr id="518" name="Google Shape;518;p27"/>
            <p:cNvSpPr/>
            <p:nvPr/>
          </p:nvSpPr>
          <p:spPr>
            <a:xfrm>
              <a:off x="1399931" y="1727224"/>
              <a:ext cx="633770" cy="1526155"/>
            </a:xfrm>
            <a:custGeom>
              <a:rect b="b" l="l" r="r" t="t"/>
              <a:pathLst>
                <a:path extrusionOk="0" h="120000" w="120000">
                  <a:moveTo>
                    <a:pt x="120000" y="0"/>
                  </a:moveTo>
                  <a:lnTo>
                    <a:pt x="22627" y="0"/>
                  </a:lnTo>
                  <a:lnTo>
                    <a:pt x="22627" y="120000"/>
                  </a:lnTo>
                  <a:lnTo>
                    <a:pt x="0" y="120000"/>
                  </a:lnTo>
                </a:path>
              </a:pathLst>
            </a:custGeom>
            <a:noFill/>
            <a:ln cap="flat" cmpd="sng" w="15875">
              <a:solidFill>
                <a:srgbClr val="911432"/>
              </a:solidFill>
              <a:prstDash val="solid"/>
              <a:round/>
              <a:headEnd len="sm" w="sm" type="none"/>
              <a:tailEnd len="sm" w="sm" type="none"/>
            </a:ln>
          </p:spPr>
        </p:sp>
        <p:sp>
          <p:nvSpPr>
            <p:cNvPr id="519" name="Google Shape;519;p27"/>
            <p:cNvSpPr/>
            <p:nvPr/>
          </p:nvSpPr>
          <p:spPr>
            <a:xfrm>
              <a:off x="1399931" y="1727224"/>
              <a:ext cx="633770" cy="1012294"/>
            </a:xfrm>
            <a:custGeom>
              <a:rect b="b" l="l" r="r" t="t"/>
              <a:pathLst>
                <a:path extrusionOk="0" h="120000" w="120000">
                  <a:moveTo>
                    <a:pt x="120000" y="0"/>
                  </a:moveTo>
                  <a:lnTo>
                    <a:pt x="22627" y="0"/>
                  </a:lnTo>
                  <a:lnTo>
                    <a:pt x="22627" y="120000"/>
                  </a:lnTo>
                  <a:lnTo>
                    <a:pt x="0" y="120000"/>
                  </a:lnTo>
                </a:path>
              </a:pathLst>
            </a:custGeom>
            <a:noFill/>
            <a:ln cap="flat" cmpd="sng" w="15875">
              <a:solidFill>
                <a:srgbClr val="911432"/>
              </a:solidFill>
              <a:prstDash val="solid"/>
              <a:round/>
              <a:headEnd len="sm" w="sm" type="none"/>
              <a:tailEnd len="sm" w="sm" type="none"/>
            </a:ln>
          </p:spPr>
        </p:sp>
        <p:sp>
          <p:nvSpPr>
            <p:cNvPr id="520" name="Google Shape;520;p27"/>
            <p:cNvSpPr/>
            <p:nvPr/>
          </p:nvSpPr>
          <p:spPr>
            <a:xfrm>
              <a:off x="1399931" y="1727224"/>
              <a:ext cx="633770" cy="498432"/>
            </a:xfrm>
            <a:custGeom>
              <a:rect b="b" l="l" r="r" t="t"/>
              <a:pathLst>
                <a:path extrusionOk="0" h="120000" w="120000">
                  <a:moveTo>
                    <a:pt x="120000" y="0"/>
                  </a:moveTo>
                  <a:lnTo>
                    <a:pt x="22627" y="0"/>
                  </a:lnTo>
                  <a:lnTo>
                    <a:pt x="22627" y="120000"/>
                  </a:lnTo>
                  <a:lnTo>
                    <a:pt x="0" y="120000"/>
                  </a:lnTo>
                </a:path>
              </a:pathLst>
            </a:custGeom>
            <a:noFill/>
            <a:ln cap="flat" cmpd="sng" w="15875">
              <a:solidFill>
                <a:srgbClr val="911432"/>
              </a:solidFill>
              <a:prstDash val="solid"/>
              <a:round/>
              <a:headEnd len="sm" w="sm" type="none"/>
              <a:tailEnd len="sm" w="sm" type="none"/>
            </a:ln>
          </p:spPr>
        </p:sp>
        <p:sp>
          <p:nvSpPr>
            <p:cNvPr id="521" name="Google Shape;521;p27"/>
            <p:cNvSpPr/>
            <p:nvPr/>
          </p:nvSpPr>
          <p:spPr>
            <a:xfrm>
              <a:off x="1399931" y="1666075"/>
              <a:ext cx="633770" cy="91440"/>
            </a:xfrm>
            <a:custGeom>
              <a:rect b="b" l="l" r="r" t="t"/>
              <a:pathLst>
                <a:path extrusionOk="0" h="120000" w="120000">
                  <a:moveTo>
                    <a:pt x="120000" y="80247"/>
                  </a:moveTo>
                  <a:lnTo>
                    <a:pt x="22627" y="80247"/>
                  </a:lnTo>
                  <a:lnTo>
                    <a:pt x="22627" y="60000"/>
                  </a:lnTo>
                  <a:lnTo>
                    <a:pt x="0" y="60000"/>
                  </a:lnTo>
                </a:path>
              </a:pathLst>
            </a:custGeom>
            <a:noFill/>
            <a:ln cap="flat" cmpd="sng" w="15875">
              <a:solidFill>
                <a:srgbClr val="911432"/>
              </a:solidFill>
              <a:prstDash val="solid"/>
              <a:round/>
              <a:headEnd len="sm" w="sm" type="none"/>
              <a:tailEnd len="sm" w="sm" type="none"/>
            </a:ln>
          </p:spPr>
        </p:sp>
        <p:sp>
          <p:nvSpPr>
            <p:cNvPr id="522" name="Google Shape;522;p27"/>
            <p:cNvSpPr/>
            <p:nvPr/>
          </p:nvSpPr>
          <p:spPr>
            <a:xfrm>
              <a:off x="1399931" y="1197934"/>
              <a:ext cx="633770" cy="529290"/>
            </a:xfrm>
            <a:custGeom>
              <a:rect b="b" l="l" r="r" t="t"/>
              <a:pathLst>
                <a:path extrusionOk="0" h="120000" w="120000">
                  <a:moveTo>
                    <a:pt x="120000" y="120000"/>
                  </a:moveTo>
                  <a:lnTo>
                    <a:pt x="22627" y="120000"/>
                  </a:lnTo>
                  <a:lnTo>
                    <a:pt x="22627" y="0"/>
                  </a:lnTo>
                  <a:lnTo>
                    <a:pt x="0" y="0"/>
                  </a:lnTo>
                </a:path>
              </a:pathLst>
            </a:custGeom>
            <a:noFill/>
            <a:ln cap="flat" cmpd="sng" w="15875">
              <a:solidFill>
                <a:srgbClr val="911432"/>
              </a:solidFill>
              <a:prstDash val="solid"/>
              <a:round/>
              <a:headEnd len="sm" w="sm" type="none"/>
              <a:tailEnd len="sm" w="sm" type="none"/>
            </a:ln>
          </p:spPr>
        </p:sp>
        <p:sp>
          <p:nvSpPr>
            <p:cNvPr id="523" name="Google Shape;523;p27"/>
            <p:cNvSpPr/>
            <p:nvPr/>
          </p:nvSpPr>
          <p:spPr>
            <a:xfrm>
              <a:off x="1399931" y="684072"/>
              <a:ext cx="633770" cy="1043151"/>
            </a:xfrm>
            <a:custGeom>
              <a:rect b="b" l="l" r="r" t="t"/>
              <a:pathLst>
                <a:path extrusionOk="0" h="120000" w="120000">
                  <a:moveTo>
                    <a:pt x="120000" y="120000"/>
                  </a:moveTo>
                  <a:lnTo>
                    <a:pt x="22627" y="120000"/>
                  </a:lnTo>
                  <a:lnTo>
                    <a:pt x="22627" y="0"/>
                  </a:lnTo>
                  <a:lnTo>
                    <a:pt x="0" y="0"/>
                  </a:lnTo>
                </a:path>
              </a:pathLst>
            </a:custGeom>
            <a:noFill/>
            <a:ln cap="flat" cmpd="sng" w="15875">
              <a:solidFill>
                <a:srgbClr val="911432"/>
              </a:solidFill>
              <a:prstDash val="solid"/>
              <a:round/>
              <a:headEnd len="sm" w="sm" type="none"/>
              <a:tailEnd len="sm" w="sm" type="none"/>
            </a:ln>
          </p:spPr>
        </p:sp>
        <p:sp>
          <p:nvSpPr>
            <p:cNvPr id="524" name="Google Shape;524;p27"/>
            <p:cNvSpPr/>
            <p:nvPr/>
          </p:nvSpPr>
          <p:spPr>
            <a:xfrm>
              <a:off x="1399931" y="182241"/>
              <a:ext cx="633770" cy="1544982"/>
            </a:xfrm>
            <a:custGeom>
              <a:rect b="b" l="l" r="r" t="t"/>
              <a:pathLst>
                <a:path extrusionOk="0" h="120000" w="120000">
                  <a:moveTo>
                    <a:pt x="120000" y="120000"/>
                  </a:moveTo>
                  <a:lnTo>
                    <a:pt x="22627" y="120000"/>
                  </a:lnTo>
                  <a:lnTo>
                    <a:pt x="22627" y="0"/>
                  </a:lnTo>
                  <a:lnTo>
                    <a:pt x="0" y="0"/>
                  </a:lnTo>
                </a:path>
              </a:pathLst>
            </a:custGeom>
            <a:noFill/>
            <a:ln cap="flat" cmpd="sng" w="15875">
              <a:solidFill>
                <a:srgbClr val="911432"/>
              </a:solidFill>
              <a:prstDash val="solid"/>
              <a:round/>
              <a:headEnd len="sm" w="sm" type="none"/>
              <a:tailEnd len="sm" w="sm" type="none"/>
            </a:ln>
          </p:spPr>
        </p:sp>
        <p:sp>
          <p:nvSpPr>
            <p:cNvPr id="525" name="Google Shape;525;p27"/>
            <p:cNvSpPr/>
            <p:nvPr/>
          </p:nvSpPr>
          <p:spPr>
            <a:xfrm>
              <a:off x="2033702" y="1418122"/>
              <a:ext cx="1395767" cy="618203"/>
            </a:xfrm>
            <a:prstGeom prst="rect">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27"/>
            <p:cNvSpPr txBox="1"/>
            <p:nvPr/>
          </p:nvSpPr>
          <p:spPr>
            <a:xfrm>
              <a:off x="2033702" y="1418122"/>
              <a:ext cx="1395767" cy="618203"/>
            </a:xfrm>
            <a:prstGeom prst="rect">
              <a:avLst/>
            </a:prstGeom>
            <a:noFill/>
            <a:ln>
              <a:noFill/>
            </a:ln>
          </p:spPr>
          <p:txBody>
            <a:bodyPr anchorCtr="0" anchor="ctr" bIns="8875" lIns="8875" spcFirstLastPara="1" rIns="8875" wrap="square" tIns="8875">
              <a:noAutofit/>
            </a:bodyPr>
            <a:lstStyle/>
            <a:p>
              <a:pPr indent="0" lvl="0" marL="0" marR="0" rtl="0" algn="ctr">
                <a:lnSpc>
                  <a:spcPct val="90000"/>
                </a:lnSpc>
                <a:spcBef>
                  <a:spcPts val="0"/>
                </a:spcBef>
                <a:spcAft>
                  <a:spcPts val="0"/>
                </a:spcAft>
                <a:buNone/>
              </a:pPr>
              <a:r>
                <a:rPr b="0" i="0" lang="en-US" sz="1400">
                  <a:solidFill>
                    <a:schemeClr val="lt1"/>
                  </a:solidFill>
                  <a:latin typeface="Cabin"/>
                  <a:ea typeface="Cabin"/>
                  <a:cs typeface="Cabin"/>
                  <a:sym typeface="Cabin"/>
                </a:rPr>
                <a:t>College</a:t>
              </a:r>
              <a:r>
                <a:rPr b="0" i="0" lang="en-US" sz="1000">
                  <a:solidFill>
                    <a:schemeClr val="lt1"/>
                  </a:solidFill>
                  <a:latin typeface="Cabin"/>
                  <a:ea typeface="Cabin"/>
                  <a:cs typeface="Cabin"/>
                  <a:sym typeface="Cabin"/>
                </a:rPr>
                <a:t> </a:t>
              </a:r>
              <a:r>
                <a:rPr b="0" i="0" lang="en-US" sz="1400">
                  <a:solidFill>
                    <a:schemeClr val="lt1"/>
                  </a:solidFill>
                  <a:latin typeface="Cabin"/>
                  <a:ea typeface="Cabin"/>
                  <a:cs typeface="Cabin"/>
                  <a:sym typeface="Cabin"/>
                </a:rPr>
                <a:t>Council</a:t>
              </a:r>
              <a:endParaRPr sz="800">
                <a:solidFill>
                  <a:schemeClr val="lt1"/>
                </a:solidFill>
                <a:latin typeface="Cabin"/>
                <a:ea typeface="Cabin"/>
                <a:cs typeface="Cabin"/>
                <a:sym typeface="Cabin"/>
              </a:endParaRPr>
            </a:p>
          </p:txBody>
        </p:sp>
        <p:sp>
          <p:nvSpPr>
            <p:cNvPr id="527" name="Google Shape;527;p27"/>
            <p:cNvSpPr/>
            <p:nvPr/>
          </p:nvSpPr>
          <p:spPr>
            <a:xfrm>
              <a:off x="204905" y="0"/>
              <a:ext cx="1195026" cy="364483"/>
            </a:xfrm>
            <a:prstGeom prst="rect">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27"/>
            <p:cNvSpPr txBox="1"/>
            <p:nvPr/>
          </p:nvSpPr>
          <p:spPr>
            <a:xfrm>
              <a:off x="204905" y="0"/>
              <a:ext cx="1195026" cy="364483"/>
            </a:xfrm>
            <a:prstGeom prst="rect">
              <a:avLst/>
            </a:prstGeom>
            <a:noFill/>
            <a:ln>
              <a:noFill/>
            </a:ln>
          </p:spPr>
          <p:txBody>
            <a:bodyPr anchorCtr="0" anchor="ctr" bIns="6350" lIns="6350" spcFirstLastPara="1" rIns="6350" wrap="square" tIns="6350">
              <a:noAutofit/>
            </a:bodyPr>
            <a:lstStyle/>
            <a:p>
              <a:pPr indent="0" lvl="0" marL="0" marR="0" rtl="0" algn="ctr">
                <a:lnSpc>
                  <a:spcPct val="90000"/>
                </a:lnSpc>
                <a:spcBef>
                  <a:spcPts val="0"/>
                </a:spcBef>
                <a:spcAft>
                  <a:spcPts val="0"/>
                </a:spcAft>
                <a:buNone/>
              </a:pPr>
              <a:r>
                <a:rPr b="0" i="0" lang="en-US" sz="1000">
                  <a:solidFill>
                    <a:schemeClr val="lt1"/>
                  </a:solidFill>
                  <a:latin typeface="Cabin"/>
                  <a:ea typeface="Cabin"/>
                  <a:cs typeface="Cabin"/>
                  <a:sym typeface="Cabin"/>
                </a:rPr>
                <a:t>Budget Committee</a:t>
              </a:r>
              <a:endParaRPr sz="800">
                <a:solidFill>
                  <a:schemeClr val="lt1"/>
                </a:solidFill>
                <a:latin typeface="Cabin"/>
                <a:ea typeface="Cabin"/>
                <a:cs typeface="Cabin"/>
                <a:sym typeface="Cabin"/>
              </a:endParaRPr>
            </a:p>
          </p:txBody>
        </p:sp>
        <p:sp>
          <p:nvSpPr>
            <p:cNvPr id="529" name="Google Shape;529;p27"/>
            <p:cNvSpPr/>
            <p:nvPr/>
          </p:nvSpPr>
          <p:spPr>
            <a:xfrm>
              <a:off x="204905" y="501831"/>
              <a:ext cx="1195026" cy="364483"/>
            </a:xfrm>
            <a:prstGeom prst="rect">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27"/>
            <p:cNvSpPr txBox="1"/>
            <p:nvPr/>
          </p:nvSpPr>
          <p:spPr>
            <a:xfrm>
              <a:off x="204905" y="501831"/>
              <a:ext cx="1195026" cy="364483"/>
            </a:xfrm>
            <a:prstGeom prst="rect">
              <a:avLst/>
            </a:prstGeom>
            <a:noFill/>
            <a:ln>
              <a:noFill/>
            </a:ln>
          </p:spPr>
          <p:txBody>
            <a:bodyPr anchorCtr="0" anchor="ctr" bIns="6350" lIns="6350" spcFirstLastPara="1" rIns="6350" wrap="square" tIns="6350">
              <a:noAutofit/>
            </a:bodyPr>
            <a:lstStyle/>
            <a:p>
              <a:pPr indent="0" lvl="0" marL="0" marR="0" rtl="0" algn="ctr">
                <a:lnSpc>
                  <a:spcPct val="90000"/>
                </a:lnSpc>
                <a:spcBef>
                  <a:spcPts val="0"/>
                </a:spcBef>
                <a:spcAft>
                  <a:spcPts val="0"/>
                </a:spcAft>
                <a:buNone/>
              </a:pPr>
              <a:r>
                <a:rPr b="0" i="0" lang="en-US" sz="1000">
                  <a:solidFill>
                    <a:schemeClr val="lt1"/>
                  </a:solidFill>
                  <a:latin typeface="Cabin"/>
                  <a:ea typeface="Cabin"/>
                  <a:cs typeface="Cabin"/>
                  <a:sym typeface="Cabin"/>
                </a:rPr>
                <a:t>Facilities Committee</a:t>
              </a:r>
              <a:endParaRPr sz="800">
                <a:solidFill>
                  <a:schemeClr val="lt1"/>
                </a:solidFill>
                <a:latin typeface="Cabin"/>
                <a:ea typeface="Cabin"/>
                <a:cs typeface="Cabin"/>
                <a:sym typeface="Cabin"/>
              </a:endParaRPr>
            </a:p>
          </p:txBody>
        </p:sp>
        <p:sp>
          <p:nvSpPr>
            <p:cNvPr id="531" name="Google Shape;531;p27"/>
            <p:cNvSpPr/>
            <p:nvPr/>
          </p:nvSpPr>
          <p:spPr>
            <a:xfrm>
              <a:off x="204905" y="1015692"/>
              <a:ext cx="1195026" cy="364483"/>
            </a:xfrm>
            <a:prstGeom prst="rect">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27"/>
            <p:cNvSpPr txBox="1"/>
            <p:nvPr/>
          </p:nvSpPr>
          <p:spPr>
            <a:xfrm>
              <a:off x="204905" y="1015692"/>
              <a:ext cx="1195026" cy="364483"/>
            </a:xfrm>
            <a:prstGeom prst="rect">
              <a:avLst/>
            </a:prstGeom>
            <a:noFill/>
            <a:ln>
              <a:noFill/>
            </a:ln>
          </p:spPr>
          <p:txBody>
            <a:bodyPr anchorCtr="0" anchor="ctr" bIns="5075" lIns="5075" spcFirstLastPara="1" rIns="5075" wrap="square" tIns="5075">
              <a:noAutofit/>
            </a:bodyPr>
            <a:lstStyle/>
            <a:p>
              <a:pPr indent="0" lvl="0" marL="0" marR="0" rtl="0" algn="ctr">
                <a:lnSpc>
                  <a:spcPct val="90000"/>
                </a:lnSpc>
                <a:spcBef>
                  <a:spcPts val="0"/>
                </a:spcBef>
                <a:spcAft>
                  <a:spcPts val="0"/>
                </a:spcAft>
                <a:buNone/>
              </a:pPr>
              <a:r>
                <a:rPr b="0" i="0" lang="en-US" sz="800">
                  <a:solidFill>
                    <a:schemeClr val="lt1"/>
                  </a:solidFill>
                  <a:latin typeface="Cabin"/>
                  <a:ea typeface="Cabin"/>
                  <a:cs typeface="Cabin"/>
                  <a:sym typeface="Cabin"/>
                </a:rPr>
                <a:t>Planning &amp; Institutional Effectiveness Committee</a:t>
              </a:r>
              <a:endParaRPr sz="800">
                <a:solidFill>
                  <a:schemeClr val="lt1"/>
                </a:solidFill>
                <a:latin typeface="Cabin"/>
                <a:ea typeface="Cabin"/>
                <a:cs typeface="Cabin"/>
                <a:sym typeface="Cabin"/>
              </a:endParaRPr>
            </a:p>
          </p:txBody>
        </p:sp>
        <p:sp>
          <p:nvSpPr>
            <p:cNvPr id="533" name="Google Shape;533;p27"/>
            <p:cNvSpPr/>
            <p:nvPr/>
          </p:nvSpPr>
          <p:spPr>
            <a:xfrm>
              <a:off x="204905" y="1529554"/>
              <a:ext cx="1195026" cy="364483"/>
            </a:xfrm>
            <a:prstGeom prst="rect">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27"/>
            <p:cNvSpPr txBox="1"/>
            <p:nvPr/>
          </p:nvSpPr>
          <p:spPr>
            <a:xfrm>
              <a:off x="204905" y="1529554"/>
              <a:ext cx="1195026" cy="364483"/>
            </a:xfrm>
            <a:prstGeom prst="rect">
              <a:avLst/>
            </a:prstGeom>
            <a:noFill/>
            <a:ln>
              <a:noFill/>
            </a:ln>
          </p:spPr>
          <p:txBody>
            <a:bodyPr anchorCtr="0" anchor="ctr" bIns="5075" lIns="5075" spcFirstLastPara="1" rIns="5075" wrap="square" tIns="5075">
              <a:noAutofit/>
            </a:bodyPr>
            <a:lstStyle/>
            <a:p>
              <a:pPr indent="0" lvl="0" marL="0" marR="0" rtl="0" algn="ctr">
                <a:lnSpc>
                  <a:spcPct val="90000"/>
                </a:lnSpc>
                <a:spcBef>
                  <a:spcPts val="0"/>
                </a:spcBef>
                <a:spcAft>
                  <a:spcPts val="0"/>
                </a:spcAft>
                <a:buNone/>
              </a:pPr>
              <a:r>
                <a:rPr b="0" i="0" lang="en-US" sz="800">
                  <a:solidFill>
                    <a:schemeClr val="lt1"/>
                  </a:solidFill>
                  <a:latin typeface="Cabin"/>
                  <a:ea typeface="Cabin"/>
                  <a:cs typeface="Cabin"/>
                  <a:sym typeface="Cabin"/>
                </a:rPr>
                <a:t>Professional Development Committee</a:t>
              </a:r>
              <a:endParaRPr sz="800">
                <a:solidFill>
                  <a:schemeClr val="lt1"/>
                </a:solidFill>
                <a:latin typeface="Cabin"/>
                <a:ea typeface="Cabin"/>
                <a:cs typeface="Cabin"/>
                <a:sym typeface="Cabin"/>
              </a:endParaRPr>
            </a:p>
          </p:txBody>
        </p:sp>
        <p:sp>
          <p:nvSpPr>
            <p:cNvPr id="535" name="Google Shape;535;p27"/>
            <p:cNvSpPr/>
            <p:nvPr/>
          </p:nvSpPr>
          <p:spPr>
            <a:xfrm>
              <a:off x="204905" y="2043415"/>
              <a:ext cx="1195026" cy="364483"/>
            </a:xfrm>
            <a:prstGeom prst="rect">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27"/>
            <p:cNvSpPr txBox="1"/>
            <p:nvPr/>
          </p:nvSpPr>
          <p:spPr>
            <a:xfrm>
              <a:off x="204905" y="2043415"/>
              <a:ext cx="1195026" cy="364483"/>
            </a:xfrm>
            <a:prstGeom prst="rect">
              <a:avLst/>
            </a:prstGeom>
            <a:noFill/>
            <a:ln>
              <a:noFill/>
            </a:ln>
          </p:spPr>
          <p:txBody>
            <a:bodyPr anchorCtr="0" anchor="ctr" bIns="5075" lIns="5075" spcFirstLastPara="1" rIns="5075" wrap="square" tIns="5075">
              <a:noAutofit/>
            </a:bodyPr>
            <a:lstStyle/>
            <a:p>
              <a:pPr indent="0" lvl="0" marL="0" marR="0" rtl="0" algn="ctr">
                <a:lnSpc>
                  <a:spcPct val="90000"/>
                </a:lnSpc>
                <a:spcBef>
                  <a:spcPts val="0"/>
                </a:spcBef>
                <a:spcAft>
                  <a:spcPts val="0"/>
                </a:spcAft>
                <a:buNone/>
              </a:pPr>
              <a:r>
                <a:rPr b="0" i="0" lang="en-US" sz="800">
                  <a:solidFill>
                    <a:schemeClr val="lt1"/>
                  </a:solidFill>
                  <a:latin typeface="Cabin"/>
                  <a:ea typeface="Cabin"/>
                  <a:cs typeface="Cabin"/>
                  <a:sym typeface="Cabin"/>
                </a:rPr>
                <a:t>Staffing Committee</a:t>
              </a:r>
              <a:endParaRPr sz="800">
                <a:solidFill>
                  <a:schemeClr val="lt1"/>
                </a:solidFill>
                <a:latin typeface="Cabin"/>
                <a:ea typeface="Cabin"/>
                <a:cs typeface="Cabin"/>
                <a:sym typeface="Cabin"/>
              </a:endParaRPr>
            </a:p>
          </p:txBody>
        </p:sp>
        <p:sp>
          <p:nvSpPr>
            <p:cNvPr id="537" name="Google Shape;537;p27"/>
            <p:cNvSpPr/>
            <p:nvPr/>
          </p:nvSpPr>
          <p:spPr>
            <a:xfrm>
              <a:off x="204905" y="2557277"/>
              <a:ext cx="1195026" cy="364483"/>
            </a:xfrm>
            <a:prstGeom prst="rect">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27"/>
            <p:cNvSpPr txBox="1"/>
            <p:nvPr/>
          </p:nvSpPr>
          <p:spPr>
            <a:xfrm>
              <a:off x="204905" y="2557277"/>
              <a:ext cx="1195026" cy="364483"/>
            </a:xfrm>
            <a:prstGeom prst="rect">
              <a:avLst/>
            </a:prstGeom>
            <a:noFill/>
            <a:ln>
              <a:noFill/>
            </a:ln>
          </p:spPr>
          <p:txBody>
            <a:bodyPr anchorCtr="0" anchor="ctr" bIns="5075" lIns="5075" spcFirstLastPara="1" rIns="5075" wrap="square" tIns="5075">
              <a:noAutofit/>
            </a:bodyPr>
            <a:lstStyle/>
            <a:p>
              <a:pPr indent="0" lvl="0" marL="0" marR="0" rtl="0" algn="ctr">
                <a:lnSpc>
                  <a:spcPct val="90000"/>
                </a:lnSpc>
                <a:spcBef>
                  <a:spcPts val="0"/>
                </a:spcBef>
                <a:spcAft>
                  <a:spcPts val="0"/>
                </a:spcAft>
                <a:buNone/>
              </a:pPr>
              <a:r>
                <a:rPr b="0" i="0" lang="en-US" sz="800">
                  <a:solidFill>
                    <a:schemeClr val="lt1"/>
                  </a:solidFill>
                  <a:latin typeface="Cabin"/>
                  <a:ea typeface="Cabin"/>
                  <a:cs typeface="Cabin"/>
                  <a:sym typeface="Cabin"/>
                </a:rPr>
                <a:t>Student Success &amp; Equity Committee</a:t>
              </a:r>
              <a:endParaRPr sz="800">
                <a:solidFill>
                  <a:schemeClr val="lt1"/>
                </a:solidFill>
                <a:latin typeface="Cabin"/>
                <a:ea typeface="Cabin"/>
                <a:cs typeface="Cabin"/>
                <a:sym typeface="Cabin"/>
              </a:endParaRPr>
            </a:p>
          </p:txBody>
        </p:sp>
        <p:sp>
          <p:nvSpPr>
            <p:cNvPr id="539" name="Google Shape;539;p27"/>
            <p:cNvSpPr/>
            <p:nvPr/>
          </p:nvSpPr>
          <p:spPr>
            <a:xfrm>
              <a:off x="204905" y="3071138"/>
              <a:ext cx="1195026" cy="364483"/>
            </a:xfrm>
            <a:prstGeom prst="rect">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27"/>
            <p:cNvSpPr txBox="1"/>
            <p:nvPr/>
          </p:nvSpPr>
          <p:spPr>
            <a:xfrm>
              <a:off x="204905" y="3071138"/>
              <a:ext cx="1195026" cy="364483"/>
            </a:xfrm>
            <a:prstGeom prst="rect">
              <a:avLst/>
            </a:prstGeom>
            <a:noFill/>
            <a:ln>
              <a:noFill/>
            </a:ln>
          </p:spPr>
          <p:txBody>
            <a:bodyPr anchorCtr="0" anchor="ctr" bIns="5075" lIns="5075" spcFirstLastPara="1" rIns="5075" wrap="square" tIns="5075">
              <a:noAutofit/>
            </a:bodyPr>
            <a:lstStyle/>
            <a:p>
              <a:pPr indent="0" lvl="0" marL="0" marR="0" rtl="0" algn="ctr">
                <a:lnSpc>
                  <a:spcPct val="90000"/>
                </a:lnSpc>
                <a:spcBef>
                  <a:spcPts val="0"/>
                </a:spcBef>
                <a:spcAft>
                  <a:spcPts val="0"/>
                </a:spcAft>
                <a:buNone/>
              </a:pPr>
              <a:r>
                <a:rPr b="0" i="0" lang="en-US" sz="800">
                  <a:solidFill>
                    <a:schemeClr val="lt1"/>
                  </a:solidFill>
                  <a:latin typeface="Cabin"/>
                  <a:ea typeface="Cabin"/>
                  <a:cs typeface="Cabin"/>
                  <a:sym typeface="Cabin"/>
                </a:rPr>
                <a:t>Technology Committee</a:t>
              </a:r>
              <a:endParaRPr sz="800">
                <a:solidFill>
                  <a:schemeClr val="lt1"/>
                </a:solidFill>
                <a:latin typeface="Cabin"/>
                <a:ea typeface="Cabin"/>
                <a:cs typeface="Cabin"/>
                <a:sym typeface="Cabin"/>
              </a:endParaRPr>
            </a:p>
          </p:txBody>
        </p:sp>
      </p:grpSp>
      <p:grpSp>
        <p:nvGrpSpPr>
          <p:cNvPr id="541" name="Google Shape;541;p27"/>
          <p:cNvGrpSpPr/>
          <p:nvPr/>
        </p:nvGrpSpPr>
        <p:grpSpPr>
          <a:xfrm>
            <a:off x="5640223" y="2907889"/>
            <a:ext cx="5178752" cy="1669045"/>
            <a:chOff x="1423" y="886237"/>
            <a:chExt cx="5178752" cy="1669045"/>
          </a:xfrm>
        </p:grpSpPr>
        <p:sp>
          <p:nvSpPr>
            <p:cNvPr id="542" name="Google Shape;542;p27"/>
            <p:cNvSpPr/>
            <p:nvPr/>
          </p:nvSpPr>
          <p:spPr>
            <a:xfrm>
              <a:off x="3460988" y="1720760"/>
              <a:ext cx="286531" cy="616042"/>
            </a:xfrm>
            <a:custGeom>
              <a:rect b="b" l="l" r="r" t="t"/>
              <a:pathLst>
                <a:path extrusionOk="0" h="120000" w="120000">
                  <a:moveTo>
                    <a:pt x="0" y="0"/>
                  </a:moveTo>
                  <a:lnTo>
                    <a:pt x="60000" y="0"/>
                  </a:lnTo>
                  <a:lnTo>
                    <a:pt x="60000" y="120000"/>
                  </a:lnTo>
                  <a:lnTo>
                    <a:pt x="120000" y="120000"/>
                  </a:lnTo>
                </a:path>
              </a:pathLst>
            </a:custGeom>
            <a:noFill/>
            <a:ln cap="flat" cmpd="sng" w="15875">
              <a:solidFill>
                <a:srgbClr val="A4193A"/>
              </a:solidFill>
              <a:prstDash val="solid"/>
              <a:round/>
              <a:headEnd len="sm" w="sm" type="none"/>
              <a:tailEnd len="sm" w="sm" type="none"/>
            </a:ln>
          </p:spPr>
        </p:sp>
        <p:sp>
          <p:nvSpPr>
            <p:cNvPr id="543" name="Google Shape;543;p27"/>
            <p:cNvSpPr/>
            <p:nvPr/>
          </p:nvSpPr>
          <p:spPr>
            <a:xfrm>
              <a:off x="3460988" y="1675039"/>
              <a:ext cx="286531" cy="91440"/>
            </a:xfrm>
            <a:custGeom>
              <a:rect b="b" l="l" r="r" t="t"/>
              <a:pathLst>
                <a:path extrusionOk="0" h="120000" w="120000">
                  <a:moveTo>
                    <a:pt x="0" y="60000"/>
                  </a:moveTo>
                  <a:lnTo>
                    <a:pt x="120000" y="60000"/>
                  </a:lnTo>
                </a:path>
              </a:pathLst>
            </a:custGeom>
            <a:noFill/>
            <a:ln cap="flat" cmpd="sng" w="15875">
              <a:solidFill>
                <a:srgbClr val="A4193A"/>
              </a:solidFill>
              <a:prstDash val="solid"/>
              <a:round/>
              <a:headEnd len="sm" w="sm" type="none"/>
              <a:tailEnd len="sm" w="sm" type="none"/>
            </a:ln>
          </p:spPr>
        </p:sp>
        <p:sp>
          <p:nvSpPr>
            <p:cNvPr id="544" name="Google Shape;544;p27"/>
            <p:cNvSpPr/>
            <p:nvPr/>
          </p:nvSpPr>
          <p:spPr>
            <a:xfrm>
              <a:off x="3460988" y="1104717"/>
              <a:ext cx="286531" cy="616042"/>
            </a:xfrm>
            <a:custGeom>
              <a:rect b="b" l="l" r="r" t="t"/>
              <a:pathLst>
                <a:path extrusionOk="0" h="120000" w="120000">
                  <a:moveTo>
                    <a:pt x="0" y="120000"/>
                  </a:moveTo>
                  <a:lnTo>
                    <a:pt x="60000" y="120000"/>
                  </a:lnTo>
                  <a:lnTo>
                    <a:pt x="60000" y="0"/>
                  </a:lnTo>
                  <a:lnTo>
                    <a:pt x="120000" y="0"/>
                  </a:lnTo>
                </a:path>
              </a:pathLst>
            </a:custGeom>
            <a:noFill/>
            <a:ln cap="flat" cmpd="sng" w="15875">
              <a:solidFill>
                <a:srgbClr val="A4193A"/>
              </a:solidFill>
              <a:prstDash val="solid"/>
              <a:round/>
              <a:headEnd len="sm" w="sm" type="none"/>
              <a:tailEnd len="sm" w="sm" type="none"/>
            </a:ln>
          </p:spPr>
        </p:sp>
        <p:sp>
          <p:nvSpPr>
            <p:cNvPr id="545" name="Google Shape;545;p27"/>
            <p:cNvSpPr/>
            <p:nvPr/>
          </p:nvSpPr>
          <p:spPr>
            <a:xfrm>
              <a:off x="1603720" y="1675039"/>
              <a:ext cx="286531" cy="91440"/>
            </a:xfrm>
            <a:custGeom>
              <a:rect b="b" l="l" r="r" t="t"/>
              <a:pathLst>
                <a:path extrusionOk="0" h="120000" w="120000">
                  <a:moveTo>
                    <a:pt x="0" y="60000"/>
                  </a:moveTo>
                  <a:lnTo>
                    <a:pt x="120000" y="60000"/>
                  </a:lnTo>
                </a:path>
              </a:pathLst>
            </a:custGeom>
            <a:noFill/>
            <a:ln cap="flat" cmpd="sng" w="15875">
              <a:solidFill>
                <a:srgbClr val="911432"/>
              </a:solidFill>
              <a:prstDash val="solid"/>
              <a:round/>
              <a:headEnd len="sm" w="sm" type="none"/>
              <a:tailEnd len="sm" w="sm" type="none"/>
            </a:ln>
          </p:spPr>
        </p:sp>
        <p:sp>
          <p:nvSpPr>
            <p:cNvPr id="546" name="Google Shape;546;p27"/>
            <p:cNvSpPr/>
            <p:nvPr/>
          </p:nvSpPr>
          <p:spPr>
            <a:xfrm>
              <a:off x="1423" y="1391846"/>
              <a:ext cx="1602297" cy="657826"/>
            </a:xfrm>
            <a:prstGeom prst="rect">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27"/>
            <p:cNvSpPr txBox="1"/>
            <p:nvPr/>
          </p:nvSpPr>
          <p:spPr>
            <a:xfrm>
              <a:off x="1423" y="1391846"/>
              <a:ext cx="1602297" cy="657826"/>
            </a:xfrm>
            <a:prstGeom prst="rect">
              <a:avLst/>
            </a:prstGeom>
            <a:noFill/>
            <a:ln>
              <a:noFill/>
            </a:ln>
          </p:spPr>
          <p:txBody>
            <a:bodyPr anchorCtr="0" anchor="ctr" bIns="20300" lIns="20300" spcFirstLastPara="1" rIns="20300" wrap="square" tIns="20300">
              <a:noAutofit/>
            </a:bodyPr>
            <a:lstStyle/>
            <a:p>
              <a:pPr indent="0" lvl="0" marL="0" marR="0" rtl="0" algn="ctr">
                <a:lnSpc>
                  <a:spcPct val="90000"/>
                </a:lnSpc>
                <a:spcBef>
                  <a:spcPts val="0"/>
                </a:spcBef>
                <a:spcAft>
                  <a:spcPts val="0"/>
                </a:spcAft>
                <a:buNone/>
              </a:pPr>
              <a:r>
                <a:rPr b="0" i="0" lang="en-US" sz="3200">
                  <a:solidFill>
                    <a:schemeClr val="lt1"/>
                  </a:solidFill>
                  <a:latin typeface="Cabin"/>
                  <a:ea typeface="Cabin"/>
                  <a:cs typeface="Cabin"/>
                  <a:sym typeface="Cabin"/>
                </a:rPr>
                <a:t>President</a:t>
              </a:r>
              <a:endParaRPr sz="3200">
                <a:solidFill>
                  <a:schemeClr val="lt1"/>
                </a:solidFill>
                <a:latin typeface="Cabin"/>
                <a:ea typeface="Cabin"/>
                <a:cs typeface="Cabin"/>
                <a:sym typeface="Cabin"/>
              </a:endParaRPr>
            </a:p>
          </p:txBody>
        </p:sp>
        <p:sp>
          <p:nvSpPr>
            <p:cNvPr id="548" name="Google Shape;548;p27"/>
            <p:cNvSpPr/>
            <p:nvPr/>
          </p:nvSpPr>
          <p:spPr>
            <a:xfrm>
              <a:off x="1890252" y="1463259"/>
              <a:ext cx="1570736" cy="515001"/>
            </a:xfrm>
            <a:prstGeom prst="rect">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27"/>
            <p:cNvSpPr txBox="1"/>
            <p:nvPr/>
          </p:nvSpPr>
          <p:spPr>
            <a:xfrm>
              <a:off x="1890252" y="1463259"/>
              <a:ext cx="1570736" cy="515001"/>
            </a:xfrm>
            <a:prstGeom prst="rect">
              <a:avLst/>
            </a:prstGeom>
            <a:noFill/>
            <a:ln>
              <a:noFill/>
            </a:ln>
          </p:spPr>
          <p:txBody>
            <a:bodyPr anchorCtr="0" anchor="ctr" bIns="10150" lIns="10150" spcFirstLastPara="1" rIns="10150" wrap="square" tIns="10150">
              <a:noAutofit/>
            </a:bodyPr>
            <a:lstStyle/>
            <a:p>
              <a:pPr indent="0" lvl="0" marL="0" marR="0" rtl="0" algn="ctr">
                <a:lnSpc>
                  <a:spcPct val="90000"/>
                </a:lnSpc>
                <a:spcBef>
                  <a:spcPts val="0"/>
                </a:spcBef>
                <a:spcAft>
                  <a:spcPts val="0"/>
                </a:spcAft>
                <a:buNone/>
              </a:pPr>
              <a:r>
                <a:rPr b="0" i="0" lang="en-US" sz="1600">
                  <a:solidFill>
                    <a:schemeClr val="lt1"/>
                  </a:solidFill>
                  <a:latin typeface="Cabin"/>
                  <a:ea typeface="Cabin"/>
                  <a:cs typeface="Cabin"/>
                  <a:sym typeface="Cabin"/>
                </a:rPr>
                <a:t>Vice President</a:t>
              </a:r>
              <a:endParaRPr sz="1600">
                <a:solidFill>
                  <a:schemeClr val="lt1"/>
                </a:solidFill>
                <a:latin typeface="Cabin"/>
                <a:ea typeface="Cabin"/>
                <a:cs typeface="Cabin"/>
                <a:sym typeface="Cabin"/>
              </a:endParaRPr>
            </a:p>
          </p:txBody>
        </p:sp>
        <p:sp>
          <p:nvSpPr>
            <p:cNvPr id="550" name="Google Shape;550;p27"/>
            <p:cNvSpPr/>
            <p:nvPr/>
          </p:nvSpPr>
          <p:spPr>
            <a:xfrm>
              <a:off x="3747519" y="886237"/>
              <a:ext cx="1432656" cy="436960"/>
            </a:xfrm>
            <a:prstGeom prst="rect">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27"/>
            <p:cNvSpPr txBox="1"/>
            <p:nvPr/>
          </p:nvSpPr>
          <p:spPr>
            <a:xfrm>
              <a:off x="3747519" y="886237"/>
              <a:ext cx="1432656" cy="436960"/>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None/>
              </a:pPr>
              <a:r>
                <a:rPr b="0" i="0" lang="en-US" sz="2000">
                  <a:solidFill>
                    <a:schemeClr val="lt1"/>
                  </a:solidFill>
                  <a:latin typeface="Cabin"/>
                  <a:ea typeface="Cabin"/>
                  <a:cs typeface="Cabin"/>
                  <a:sym typeface="Cabin"/>
                </a:rPr>
                <a:t>Dean</a:t>
              </a:r>
              <a:endParaRPr sz="2600">
                <a:solidFill>
                  <a:schemeClr val="lt1"/>
                </a:solidFill>
                <a:latin typeface="Cabin"/>
                <a:ea typeface="Cabin"/>
                <a:cs typeface="Cabin"/>
                <a:sym typeface="Cabin"/>
              </a:endParaRPr>
            </a:p>
          </p:txBody>
        </p:sp>
        <p:sp>
          <p:nvSpPr>
            <p:cNvPr id="552" name="Google Shape;552;p27"/>
            <p:cNvSpPr/>
            <p:nvPr/>
          </p:nvSpPr>
          <p:spPr>
            <a:xfrm>
              <a:off x="3747519" y="1502279"/>
              <a:ext cx="1432656" cy="436960"/>
            </a:xfrm>
            <a:prstGeom prst="rect">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27"/>
            <p:cNvSpPr txBox="1"/>
            <p:nvPr/>
          </p:nvSpPr>
          <p:spPr>
            <a:xfrm>
              <a:off x="3747519" y="1502279"/>
              <a:ext cx="1432656" cy="436960"/>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None/>
              </a:pPr>
              <a:r>
                <a:rPr b="0" i="0" lang="en-US" sz="2000">
                  <a:solidFill>
                    <a:schemeClr val="lt1"/>
                  </a:solidFill>
                  <a:latin typeface="Cabin"/>
                  <a:ea typeface="Cabin"/>
                  <a:cs typeface="Cabin"/>
                  <a:sym typeface="Cabin"/>
                </a:rPr>
                <a:t>Dean</a:t>
              </a:r>
              <a:endParaRPr sz="2600">
                <a:solidFill>
                  <a:schemeClr val="lt1"/>
                </a:solidFill>
                <a:latin typeface="Cabin"/>
                <a:ea typeface="Cabin"/>
                <a:cs typeface="Cabin"/>
                <a:sym typeface="Cabin"/>
              </a:endParaRPr>
            </a:p>
          </p:txBody>
        </p:sp>
        <p:sp>
          <p:nvSpPr>
            <p:cNvPr id="554" name="Google Shape;554;p27"/>
            <p:cNvSpPr/>
            <p:nvPr/>
          </p:nvSpPr>
          <p:spPr>
            <a:xfrm>
              <a:off x="3747519" y="2118322"/>
              <a:ext cx="1432656" cy="436960"/>
            </a:xfrm>
            <a:prstGeom prst="rect">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27"/>
            <p:cNvSpPr txBox="1"/>
            <p:nvPr/>
          </p:nvSpPr>
          <p:spPr>
            <a:xfrm>
              <a:off x="3747519" y="2118322"/>
              <a:ext cx="1432656" cy="436960"/>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None/>
              </a:pPr>
              <a:r>
                <a:rPr b="0" i="0" lang="en-US" sz="2000">
                  <a:solidFill>
                    <a:schemeClr val="lt1"/>
                  </a:solidFill>
                  <a:latin typeface="Cabin"/>
                  <a:ea typeface="Cabin"/>
                  <a:cs typeface="Cabin"/>
                  <a:sym typeface="Cabin"/>
                </a:rPr>
                <a:t>Director</a:t>
              </a:r>
              <a:endParaRPr sz="2600">
                <a:solidFill>
                  <a:schemeClr val="lt1"/>
                </a:solidFill>
                <a:latin typeface="Cabin"/>
                <a:ea typeface="Cabin"/>
                <a:cs typeface="Cabin"/>
                <a:sym typeface="Cabin"/>
              </a:endParaRPr>
            </a:p>
          </p:txBody>
        </p:sp>
      </p:grpSp>
      <p:cxnSp>
        <p:nvCxnSpPr>
          <p:cNvPr id="556" name="Google Shape;556;p27"/>
          <p:cNvCxnSpPr/>
          <p:nvPr/>
        </p:nvCxnSpPr>
        <p:spPr>
          <a:xfrm>
            <a:off x="5105400" y="3775864"/>
            <a:ext cx="533400" cy="0"/>
          </a:xfrm>
          <a:prstGeom prst="straightConnector1">
            <a:avLst/>
          </a:prstGeom>
          <a:noFill/>
          <a:ln cap="flat" cmpd="sng" w="25400">
            <a:solidFill>
              <a:schemeClr val="accent1"/>
            </a:solidFill>
            <a:prstDash val="solid"/>
            <a:round/>
            <a:headEnd len="sm" w="sm" type="none"/>
            <a:tailEnd len="sm" w="sm" type="none"/>
          </a:ln>
        </p:spPr>
      </p:cxnSp>
      <p:sp>
        <p:nvSpPr>
          <p:cNvPr id="557" name="Google Shape;557;p27"/>
          <p:cNvSpPr/>
          <p:nvPr/>
        </p:nvSpPr>
        <p:spPr>
          <a:xfrm>
            <a:off x="1600200" y="1676400"/>
            <a:ext cx="1905000" cy="4114800"/>
          </a:xfrm>
          <a:prstGeom prst="ellipse">
            <a:avLst/>
          </a:prstGeom>
          <a:noFill/>
          <a:ln cap="flat" cmpd="sng" w="15875">
            <a:solidFill>
              <a:srgbClr val="85153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bin"/>
              <a:ea typeface="Cabin"/>
              <a:cs typeface="Cabin"/>
              <a:sym typeface="Cabin"/>
            </a:endParaRPr>
          </a:p>
        </p:txBody>
      </p:sp>
      <p:sp>
        <p:nvSpPr>
          <p:cNvPr id="558" name="Google Shape;558;p27"/>
          <p:cNvSpPr/>
          <p:nvPr/>
        </p:nvSpPr>
        <p:spPr>
          <a:xfrm>
            <a:off x="3514783" y="1643109"/>
            <a:ext cx="1905000" cy="4114800"/>
          </a:xfrm>
          <a:prstGeom prst="ellipse">
            <a:avLst/>
          </a:prstGeom>
          <a:noFill/>
          <a:ln cap="flat" cmpd="sng" w="15875">
            <a:solidFill>
              <a:srgbClr val="85153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bin"/>
              <a:ea typeface="Cabin"/>
              <a:cs typeface="Cabin"/>
              <a:sym typeface="Cabin"/>
            </a:endParaRPr>
          </a:p>
        </p:txBody>
      </p:sp>
      <p:sp>
        <p:nvSpPr>
          <p:cNvPr id="559" name="Google Shape;559;p27"/>
          <p:cNvSpPr/>
          <p:nvPr/>
        </p:nvSpPr>
        <p:spPr>
          <a:xfrm>
            <a:off x="5443913" y="1676400"/>
            <a:ext cx="1905000" cy="4114800"/>
          </a:xfrm>
          <a:prstGeom prst="ellipse">
            <a:avLst/>
          </a:prstGeom>
          <a:noFill/>
          <a:ln cap="flat" cmpd="sng" w="15875">
            <a:solidFill>
              <a:srgbClr val="85153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bin"/>
              <a:ea typeface="Cabin"/>
              <a:cs typeface="Cabin"/>
              <a:sym typeface="Cabin"/>
            </a:endParaRPr>
          </a:p>
        </p:txBody>
      </p:sp>
      <p:sp>
        <p:nvSpPr>
          <p:cNvPr id="560" name="Google Shape;560;p27"/>
          <p:cNvSpPr/>
          <p:nvPr/>
        </p:nvSpPr>
        <p:spPr>
          <a:xfrm>
            <a:off x="7365100" y="1676400"/>
            <a:ext cx="4019994" cy="4114800"/>
          </a:xfrm>
          <a:prstGeom prst="ellipse">
            <a:avLst/>
          </a:prstGeom>
          <a:noFill/>
          <a:ln cap="flat" cmpd="sng" w="15875">
            <a:solidFill>
              <a:srgbClr val="85153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bin"/>
              <a:ea typeface="Cabin"/>
              <a:cs typeface="Cabin"/>
              <a:sym typeface="Cabin"/>
            </a:endParaRPr>
          </a:p>
        </p:txBody>
      </p:sp>
      <p:sp>
        <p:nvSpPr>
          <p:cNvPr id="561" name="Google Shape;561;p27"/>
          <p:cNvSpPr txBox="1"/>
          <p:nvPr/>
        </p:nvSpPr>
        <p:spPr>
          <a:xfrm>
            <a:off x="1930442" y="5757909"/>
            <a:ext cx="1219200"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bin"/>
                <a:ea typeface="Cabin"/>
                <a:cs typeface="Cabin"/>
                <a:sym typeface="Cabin"/>
              </a:rPr>
              <a:t>Consult</a:t>
            </a:r>
            <a:endParaRPr/>
          </a:p>
        </p:txBody>
      </p:sp>
      <p:sp>
        <p:nvSpPr>
          <p:cNvPr id="562" name="Google Shape;562;p27"/>
          <p:cNvSpPr txBox="1"/>
          <p:nvPr/>
        </p:nvSpPr>
        <p:spPr>
          <a:xfrm>
            <a:off x="3512727" y="5747740"/>
            <a:ext cx="1933517"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bin"/>
                <a:ea typeface="Cabin"/>
                <a:cs typeface="Cabin"/>
                <a:sym typeface="Cabin"/>
              </a:rPr>
              <a:t>Recommend</a:t>
            </a:r>
            <a:endParaRPr/>
          </a:p>
        </p:txBody>
      </p:sp>
      <p:sp>
        <p:nvSpPr>
          <p:cNvPr id="563" name="Google Shape;563;p27"/>
          <p:cNvSpPr txBox="1"/>
          <p:nvPr/>
        </p:nvSpPr>
        <p:spPr>
          <a:xfrm>
            <a:off x="5489489" y="5759005"/>
            <a:ext cx="1933517" cy="46166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a:solidFill>
                  <a:schemeClr val="dk1"/>
                </a:solidFill>
                <a:latin typeface="Cabin"/>
                <a:ea typeface="Cabin"/>
                <a:cs typeface="Cabin"/>
                <a:sym typeface="Cabin"/>
              </a:rPr>
              <a:t>Decide</a:t>
            </a:r>
            <a:endParaRPr/>
          </a:p>
        </p:txBody>
      </p:sp>
      <p:sp>
        <p:nvSpPr>
          <p:cNvPr id="564" name="Google Shape;564;p27"/>
          <p:cNvSpPr txBox="1"/>
          <p:nvPr/>
        </p:nvSpPr>
        <p:spPr>
          <a:xfrm>
            <a:off x="8273522" y="5775103"/>
            <a:ext cx="1933517" cy="46166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a:solidFill>
                  <a:schemeClr val="dk1"/>
                </a:solidFill>
                <a:latin typeface="Cabin"/>
                <a:ea typeface="Cabin"/>
                <a:cs typeface="Cabin"/>
                <a:sym typeface="Cabin"/>
              </a:rPr>
              <a:t>Implement</a:t>
            </a:r>
            <a:endParaRPr/>
          </a:p>
        </p:txBody>
      </p:sp>
      <p:sp>
        <p:nvSpPr>
          <p:cNvPr id="565" name="Google Shape;565;p27"/>
          <p:cNvSpPr/>
          <p:nvPr/>
        </p:nvSpPr>
        <p:spPr>
          <a:xfrm>
            <a:off x="7813863" y="6165494"/>
            <a:ext cx="2980644" cy="704611"/>
          </a:xfrm>
          <a:prstGeom prst="rightArrow">
            <a:avLst>
              <a:gd fmla="val 50000" name="adj1"/>
              <a:gd fmla="val 50000" name="adj2"/>
            </a:avLst>
          </a:prstGeom>
          <a:solidFill>
            <a:schemeClr val="accent1"/>
          </a:solidFill>
          <a:ln cap="flat" cmpd="sng" w="15875">
            <a:solidFill>
              <a:srgbClr val="85153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dk1"/>
                </a:solidFill>
                <a:latin typeface="Cabin"/>
                <a:ea typeface="Cabin"/>
                <a:cs typeface="Cabin"/>
                <a:sym typeface="Cabin"/>
              </a:rPr>
              <a:t>Operational</a:t>
            </a:r>
            <a:endParaRPr sz="1800">
              <a:solidFill>
                <a:schemeClr val="dk1"/>
              </a:solidFill>
              <a:latin typeface="Cabin"/>
              <a:ea typeface="Cabin"/>
              <a:cs typeface="Cabin"/>
              <a:sym typeface="Cabin"/>
            </a:endParaRPr>
          </a:p>
        </p:txBody>
      </p:sp>
      <p:sp>
        <p:nvSpPr>
          <p:cNvPr id="566" name="Google Shape;566;p27"/>
          <p:cNvSpPr/>
          <p:nvPr/>
        </p:nvSpPr>
        <p:spPr>
          <a:xfrm flipH="1">
            <a:off x="2123675" y="6158835"/>
            <a:ext cx="3810000" cy="704611"/>
          </a:xfrm>
          <a:prstGeom prst="rightArrow">
            <a:avLst>
              <a:gd fmla="val 50000" name="adj1"/>
              <a:gd fmla="val 50000" name="adj2"/>
            </a:avLst>
          </a:prstGeom>
          <a:solidFill>
            <a:schemeClr val="accent1"/>
          </a:solidFill>
          <a:ln cap="flat" cmpd="sng" w="15875">
            <a:solidFill>
              <a:srgbClr val="85153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dk1"/>
                </a:solidFill>
                <a:latin typeface="Cabin"/>
                <a:ea typeface="Cabin"/>
                <a:cs typeface="Cabin"/>
                <a:sym typeface="Cabin"/>
              </a:rPr>
              <a:t>Participatory</a:t>
            </a:r>
            <a:endParaRPr sz="1800">
              <a:solidFill>
                <a:schemeClr val="dk1"/>
              </a:solidFill>
              <a:latin typeface="Cabin"/>
              <a:ea typeface="Cabin"/>
              <a:cs typeface="Cabin"/>
              <a:sym typeface="Cabi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570" name="Shape 570"/>
        <p:cNvGrpSpPr/>
        <p:nvPr/>
      </p:nvGrpSpPr>
      <p:grpSpPr>
        <a:xfrm>
          <a:off x="0" y="0"/>
          <a:ext cx="0" cy="0"/>
          <a:chOff x="0" y="0"/>
          <a:chExt cx="0" cy="0"/>
        </a:xfrm>
      </p:grpSpPr>
      <p:sp>
        <p:nvSpPr>
          <p:cNvPr id="571" name="Google Shape;571;p28"/>
          <p:cNvSpPr txBox="1"/>
          <p:nvPr>
            <p:ph type="title"/>
          </p:nvPr>
        </p:nvSpPr>
        <p:spPr>
          <a:xfrm>
            <a:off x="1429398" y="340455"/>
            <a:ext cx="9603275" cy="104923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800"/>
              <a:buFont typeface="Cabin"/>
              <a:buNone/>
            </a:pPr>
            <a:r>
              <a:rPr b="0" i="0" lang="en-US" sz="3600" u="none" cap="none" strike="noStrike">
                <a:solidFill>
                  <a:schemeClr val="dk1"/>
                </a:solidFill>
                <a:latin typeface="Cabin"/>
                <a:ea typeface="Cabin"/>
                <a:cs typeface="Cabin"/>
                <a:sym typeface="Cabin"/>
              </a:rPr>
              <a:t>COLLEGE-WIDE PARTICIPATORY </a:t>
            </a:r>
            <a:br>
              <a:rPr b="0" i="0" lang="en-US" sz="3600" u="none" cap="none" strike="noStrike">
                <a:solidFill>
                  <a:schemeClr val="dk1"/>
                </a:solidFill>
                <a:latin typeface="Cabin"/>
                <a:ea typeface="Cabin"/>
                <a:cs typeface="Cabin"/>
                <a:sym typeface="Cabin"/>
              </a:rPr>
            </a:br>
            <a:r>
              <a:rPr b="0" i="0" lang="en-US" sz="3600" u="none" cap="none" strike="noStrike">
                <a:solidFill>
                  <a:schemeClr val="dk1"/>
                </a:solidFill>
                <a:latin typeface="Cabin"/>
                <a:ea typeface="Cabin"/>
                <a:cs typeface="Cabin"/>
                <a:sym typeface="Cabin"/>
              </a:rPr>
              <a:t>GOVERNANCE RE-ORG</a:t>
            </a:r>
            <a:endParaRPr b="0" i="0" sz="3600" u="none" cap="none" strike="noStrike">
              <a:solidFill>
                <a:schemeClr val="dk1"/>
              </a:solidFill>
              <a:latin typeface="Cabin"/>
              <a:ea typeface="Cabin"/>
              <a:cs typeface="Cabin"/>
              <a:sym typeface="Cabin"/>
            </a:endParaRPr>
          </a:p>
        </p:txBody>
      </p:sp>
      <p:grpSp>
        <p:nvGrpSpPr>
          <p:cNvPr id="572" name="Google Shape;572;p28"/>
          <p:cNvGrpSpPr/>
          <p:nvPr/>
        </p:nvGrpSpPr>
        <p:grpSpPr>
          <a:xfrm>
            <a:off x="1509823" y="1690576"/>
            <a:ext cx="8484782" cy="4788897"/>
            <a:chOff x="1792446" y="2289"/>
            <a:chExt cx="6930707" cy="4346759"/>
          </a:xfrm>
        </p:grpSpPr>
        <p:sp>
          <p:nvSpPr>
            <p:cNvPr id="573" name="Google Shape;573;p28"/>
            <p:cNvSpPr/>
            <p:nvPr/>
          </p:nvSpPr>
          <p:spPr>
            <a:xfrm>
              <a:off x="6161805" y="2081501"/>
              <a:ext cx="1054672" cy="94167"/>
            </a:xfrm>
            <a:custGeom>
              <a:rect b="b" l="l" r="r" t="t"/>
              <a:pathLst>
                <a:path extrusionOk="0" h="120000" w="120000">
                  <a:moveTo>
                    <a:pt x="120000" y="120000"/>
                  </a:moveTo>
                  <a:lnTo>
                    <a:pt x="0" y="120000"/>
                  </a:lnTo>
                  <a:lnTo>
                    <a:pt x="0" y="0"/>
                  </a:lnTo>
                </a:path>
              </a:pathLst>
            </a:custGeom>
            <a:noFill/>
            <a:ln cap="flat" cmpd="sng" w="15875">
              <a:solidFill>
                <a:srgbClr val="911432"/>
              </a:solidFill>
              <a:prstDash val="solid"/>
              <a:round/>
              <a:headEnd len="sm" w="sm" type="none"/>
              <a:tailEnd len="sm" w="sm" type="none"/>
            </a:ln>
          </p:spPr>
        </p:sp>
        <p:sp>
          <p:nvSpPr>
            <p:cNvPr id="574" name="Google Shape;574;p28"/>
            <p:cNvSpPr/>
            <p:nvPr/>
          </p:nvSpPr>
          <p:spPr>
            <a:xfrm>
              <a:off x="3299121" y="2175669"/>
              <a:ext cx="301335" cy="1943611"/>
            </a:xfrm>
            <a:custGeom>
              <a:rect b="b" l="l" r="r" t="t"/>
              <a:pathLst>
                <a:path extrusionOk="0" h="120000" w="120000">
                  <a:moveTo>
                    <a:pt x="120000" y="0"/>
                  </a:moveTo>
                  <a:lnTo>
                    <a:pt x="60000" y="0"/>
                  </a:lnTo>
                  <a:lnTo>
                    <a:pt x="60000" y="120000"/>
                  </a:lnTo>
                  <a:lnTo>
                    <a:pt x="0" y="120000"/>
                  </a:lnTo>
                </a:path>
              </a:pathLst>
            </a:custGeom>
            <a:noFill/>
            <a:ln cap="flat" cmpd="sng" w="15875">
              <a:solidFill>
                <a:srgbClr val="A4193A"/>
              </a:solidFill>
              <a:prstDash val="solid"/>
              <a:round/>
              <a:headEnd len="sm" w="sm" type="none"/>
              <a:tailEnd len="sm" w="sm" type="none"/>
            </a:ln>
          </p:spPr>
        </p:sp>
        <p:sp>
          <p:nvSpPr>
            <p:cNvPr id="575" name="Google Shape;575;p28"/>
            <p:cNvSpPr/>
            <p:nvPr/>
          </p:nvSpPr>
          <p:spPr>
            <a:xfrm>
              <a:off x="3299121" y="2175669"/>
              <a:ext cx="301335" cy="1295740"/>
            </a:xfrm>
            <a:custGeom>
              <a:rect b="b" l="l" r="r" t="t"/>
              <a:pathLst>
                <a:path extrusionOk="0" h="120000" w="120000">
                  <a:moveTo>
                    <a:pt x="120000" y="0"/>
                  </a:moveTo>
                  <a:lnTo>
                    <a:pt x="60000" y="0"/>
                  </a:lnTo>
                  <a:lnTo>
                    <a:pt x="60000" y="120000"/>
                  </a:lnTo>
                  <a:lnTo>
                    <a:pt x="0" y="120000"/>
                  </a:lnTo>
                </a:path>
              </a:pathLst>
            </a:custGeom>
            <a:noFill/>
            <a:ln cap="flat" cmpd="sng" w="15875">
              <a:solidFill>
                <a:srgbClr val="A4193A"/>
              </a:solidFill>
              <a:prstDash val="solid"/>
              <a:round/>
              <a:headEnd len="sm" w="sm" type="none"/>
              <a:tailEnd len="sm" w="sm" type="none"/>
            </a:ln>
          </p:spPr>
        </p:sp>
        <p:sp>
          <p:nvSpPr>
            <p:cNvPr id="576" name="Google Shape;576;p28"/>
            <p:cNvSpPr/>
            <p:nvPr/>
          </p:nvSpPr>
          <p:spPr>
            <a:xfrm>
              <a:off x="3299121" y="2175669"/>
              <a:ext cx="301335" cy="647870"/>
            </a:xfrm>
            <a:custGeom>
              <a:rect b="b" l="l" r="r" t="t"/>
              <a:pathLst>
                <a:path extrusionOk="0" h="120000" w="120000">
                  <a:moveTo>
                    <a:pt x="120000" y="0"/>
                  </a:moveTo>
                  <a:lnTo>
                    <a:pt x="60000" y="0"/>
                  </a:lnTo>
                  <a:lnTo>
                    <a:pt x="60000" y="120000"/>
                  </a:lnTo>
                  <a:lnTo>
                    <a:pt x="0" y="120000"/>
                  </a:lnTo>
                </a:path>
              </a:pathLst>
            </a:custGeom>
            <a:noFill/>
            <a:ln cap="flat" cmpd="sng" w="15875">
              <a:solidFill>
                <a:srgbClr val="A4193A"/>
              </a:solidFill>
              <a:prstDash val="solid"/>
              <a:round/>
              <a:headEnd len="sm" w="sm" type="none"/>
              <a:tailEnd len="sm" w="sm" type="none"/>
            </a:ln>
          </p:spPr>
        </p:sp>
        <p:sp>
          <p:nvSpPr>
            <p:cNvPr id="577" name="Google Shape;577;p28"/>
            <p:cNvSpPr/>
            <p:nvPr/>
          </p:nvSpPr>
          <p:spPr>
            <a:xfrm>
              <a:off x="3299121" y="2129949"/>
              <a:ext cx="301335" cy="91440"/>
            </a:xfrm>
            <a:custGeom>
              <a:rect b="b" l="l" r="r" t="t"/>
              <a:pathLst>
                <a:path extrusionOk="0" h="120000" w="120000">
                  <a:moveTo>
                    <a:pt x="120000" y="60000"/>
                  </a:moveTo>
                  <a:lnTo>
                    <a:pt x="0" y="60000"/>
                  </a:lnTo>
                </a:path>
              </a:pathLst>
            </a:custGeom>
            <a:noFill/>
            <a:ln cap="flat" cmpd="sng" w="15875">
              <a:solidFill>
                <a:srgbClr val="A4193A"/>
              </a:solidFill>
              <a:prstDash val="solid"/>
              <a:round/>
              <a:headEnd len="sm" w="sm" type="none"/>
              <a:tailEnd len="sm" w="sm" type="none"/>
            </a:ln>
          </p:spPr>
        </p:sp>
        <p:sp>
          <p:nvSpPr>
            <p:cNvPr id="578" name="Google Shape;578;p28"/>
            <p:cNvSpPr/>
            <p:nvPr/>
          </p:nvSpPr>
          <p:spPr>
            <a:xfrm>
              <a:off x="3299121" y="1527798"/>
              <a:ext cx="301335" cy="647870"/>
            </a:xfrm>
            <a:custGeom>
              <a:rect b="b" l="l" r="r" t="t"/>
              <a:pathLst>
                <a:path extrusionOk="0" h="120000" w="120000">
                  <a:moveTo>
                    <a:pt x="120000" y="120000"/>
                  </a:moveTo>
                  <a:lnTo>
                    <a:pt x="60000" y="120000"/>
                  </a:lnTo>
                  <a:lnTo>
                    <a:pt x="60000" y="0"/>
                  </a:lnTo>
                  <a:lnTo>
                    <a:pt x="0" y="0"/>
                  </a:lnTo>
                </a:path>
              </a:pathLst>
            </a:custGeom>
            <a:noFill/>
            <a:ln cap="flat" cmpd="sng" w="15875">
              <a:solidFill>
                <a:srgbClr val="A4193A"/>
              </a:solidFill>
              <a:prstDash val="solid"/>
              <a:round/>
              <a:headEnd len="sm" w="sm" type="none"/>
              <a:tailEnd len="sm" w="sm" type="none"/>
            </a:ln>
          </p:spPr>
        </p:sp>
        <p:sp>
          <p:nvSpPr>
            <p:cNvPr id="579" name="Google Shape;579;p28"/>
            <p:cNvSpPr/>
            <p:nvPr/>
          </p:nvSpPr>
          <p:spPr>
            <a:xfrm>
              <a:off x="3299121" y="879928"/>
              <a:ext cx="301335" cy="1295740"/>
            </a:xfrm>
            <a:custGeom>
              <a:rect b="b" l="l" r="r" t="t"/>
              <a:pathLst>
                <a:path extrusionOk="0" h="120000" w="120000">
                  <a:moveTo>
                    <a:pt x="120000" y="120000"/>
                  </a:moveTo>
                  <a:lnTo>
                    <a:pt x="60000" y="120000"/>
                  </a:lnTo>
                  <a:lnTo>
                    <a:pt x="60000" y="0"/>
                  </a:lnTo>
                  <a:lnTo>
                    <a:pt x="0" y="0"/>
                  </a:lnTo>
                </a:path>
              </a:pathLst>
            </a:custGeom>
            <a:noFill/>
            <a:ln cap="flat" cmpd="sng" w="15875">
              <a:solidFill>
                <a:srgbClr val="A4193A"/>
              </a:solidFill>
              <a:prstDash val="solid"/>
              <a:round/>
              <a:headEnd len="sm" w="sm" type="none"/>
              <a:tailEnd len="sm" w="sm" type="none"/>
            </a:ln>
          </p:spPr>
        </p:sp>
        <p:sp>
          <p:nvSpPr>
            <p:cNvPr id="580" name="Google Shape;580;p28"/>
            <p:cNvSpPr/>
            <p:nvPr/>
          </p:nvSpPr>
          <p:spPr>
            <a:xfrm>
              <a:off x="3299121" y="232057"/>
              <a:ext cx="301335" cy="1943611"/>
            </a:xfrm>
            <a:custGeom>
              <a:rect b="b" l="l" r="r" t="t"/>
              <a:pathLst>
                <a:path extrusionOk="0" h="120000" w="120000">
                  <a:moveTo>
                    <a:pt x="120000" y="120000"/>
                  </a:moveTo>
                  <a:lnTo>
                    <a:pt x="60000" y="120000"/>
                  </a:lnTo>
                  <a:lnTo>
                    <a:pt x="60000" y="0"/>
                  </a:lnTo>
                  <a:lnTo>
                    <a:pt x="0" y="0"/>
                  </a:lnTo>
                </a:path>
              </a:pathLst>
            </a:custGeom>
            <a:noFill/>
            <a:ln cap="flat" cmpd="sng" w="15875">
              <a:solidFill>
                <a:srgbClr val="A4193A"/>
              </a:solidFill>
              <a:prstDash val="solid"/>
              <a:round/>
              <a:headEnd len="sm" w="sm" type="none"/>
              <a:tailEnd len="sm" w="sm" type="none"/>
            </a:ln>
          </p:spPr>
        </p:sp>
        <p:sp>
          <p:nvSpPr>
            <p:cNvPr id="581" name="Google Shape;581;p28"/>
            <p:cNvSpPr/>
            <p:nvPr/>
          </p:nvSpPr>
          <p:spPr>
            <a:xfrm>
              <a:off x="5107132" y="2129949"/>
              <a:ext cx="2109345" cy="91440"/>
            </a:xfrm>
            <a:custGeom>
              <a:rect b="b" l="l" r="r" t="t"/>
              <a:pathLst>
                <a:path extrusionOk="0" h="120000" w="120000">
                  <a:moveTo>
                    <a:pt x="120000" y="60000"/>
                  </a:moveTo>
                  <a:lnTo>
                    <a:pt x="0" y="60000"/>
                  </a:lnTo>
                </a:path>
              </a:pathLst>
            </a:custGeom>
            <a:noFill/>
            <a:ln cap="flat" cmpd="sng" w="15875">
              <a:solidFill>
                <a:srgbClr val="911432"/>
              </a:solidFill>
              <a:prstDash val="solid"/>
              <a:round/>
              <a:headEnd len="sm" w="sm" type="none"/>
              <a:tailEnd len="sm" w="sm" type="none"/>
            </a:ln>
          </p:spPr>
        </p:sp>
        <p:sp>
          <p:nvSpPr>
            <p:cNvPr id="582" name="Google Shape;582;p28"/>
            <p:cNvSpPr/>
            <p:nvPr/>
          </p:nvSpPr>
          <p:spPr>
            <a:xfrm>
              <a:off x="7216478" y="1945900"/>
              <a:ext cx="1506675" cy="459536"/>
            </a:xfrm>
            <a:prstGeom prst="rect">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583" name="Google Shape;583;p28"/>
            <p:cNvSpPr txBox="1"/>
            <p:nvPr/>
          </p:nvSpPr>
          <p:spPr>
            <a:xfrm>
              <a:off x="7216478" y="1945900"/>
              <a:ext cx="1506675" cy="459536"/>
            </a:xfrm>
            <a:prstGeom prst="rect">
              <a:avLst/>
            </a:prstGeom>
            <a:noFill/>
            <a:ln>
              <a:noFill/>
            </a:ln>
          </p:spPr>
          <p:txBody>
            <a:bodyPr anchorCtr="0" anchor="ctr" bIns="6975" lIns="6975" spcFirstLastPara="1" rIns="6975" wrap="square" tIns="6975">
              <a:noAutofit/>
            </a:bodyPr>
            <a:lstStyle/>
            <a:p>
              <a:pPr indent="0" lvl="0" marL="0" marR="0" rtl="0" algn="ctr">
                <a:lnSpc>
                  <a:spcPct val="90000"/>
                </a:lnSpc>
                <a:spcBef>
                  <a:spcPts val="0"/>
                </a:spcBef>
                <a:spcAft>
                  <a:spcPts val="0"/>
                </a:spcAft>
                <a:buClr>
                  <a:schemeClr val="lt1"/>
                </a:buClr>
                <a:buSzPts val="1600"/>
                <a:buFont typeface="Cabin"/>
                <a:buNone/>
              </a:pPr>
              <a:r>
                <a:rPr b="0" i="0" lang="en-US" sz="1600" u="none" cap="none" strike="noStrike">
                  <a:solidFill>
                    <a:schemeClr val="lt1"/>
                  </a:solidFill>
                  <a:latin typeface="Cabin"/>
                  <a:ea typeface="Cabin"/>
                  <a:cs typeface="Cabin"/>
                  <a:sym typeface="Cabin"/>
                </a:rPr>
                <a:t>President</a:t>
              </a:r>
              <a:endParaRPr b="0" i="0" sz="1600" u="none" cap="none" strike="noStrike">
                <a:solidFill>
                  <a:schemeClr val="lt1"/>
                </a:solidFill>
                <a:latin typeface="Cabin"/>
                <a:ea typeface="Cabin"/>
                <a:cs typeface="Cabin"/>
                <a:sym typeface="Cabin"/>
              </a:endParaRPr>
            </a:p>
          </p:txBody>
        </p:sp>
        <p:sp>
          <p:nvSpPr>
            <p:cNvPr id="584" name="Google Shape;584;p28"/>
            <p:cNvSpPr/>
            <p:nvPr/>
          </p:nvSpPr>
          <p:spPr>
            <a:xfrm>
              <a:off x="3600456" y="1945900"/>
              <a:ext cx="1506675" cy="459536"/>
            </a:xfrm>
            <a:prstGeom prst="rect">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585" name="Google Shape;585;p28"/>
            <p:cNvSpPr txBox="1"/>
            <p:nvPr/>
          </p:nvSpPr>
          <p:spPr>
            <a:xfrm>
              <a:off x="3600456" y="1945900"/>
              <a:ext cx="1506675" cy="459536"/>
            </a:xfrm>
            <a:prstGeom prst="rect">
              <a:avLst/>
            </a:prstGeom>
            <a:noFill/>
            <a:ln>
              <a:noFill/>
            </a:ln>
          </p:spPr>
          <p:txBody>
            <a:bodyPr anchorCtr="0" anchor="ctr" bIns="6975" lIns="6975" spcFirstLastPara="1" rIns="6975" wrap="square" tIns="6975">
              <a:noAutofit/>
            </a:bodyPr>
            <a:lstStyle/>
            <a:p>
              <a:pPr indent="0" lvl="0" marL="0" marR="0" rtl="0" algn="ctr">
                <a:lnSpc>
                  <a:spcPct val="90000"/>
                </a:lnSpc>
                <a:spcBef>
                  <a:spcPts val="0"/>
                </a:spcBef>
                <a:spcAft>
                  <a:spcPts val="0"/>
                </a:spcAft>
                <a:buClr>
                  <a:schemeClr val="lt1"/>
                </a:buClr>
                <a:buSzPts val="1600"/>
                <a:buFont typeface="Cabin"/>
                <a:buNone/>
              </a:pPr>
              <a:r>
                <a:rPr b="0" i="0" lang="en-US" sz="1600" u="none" cap="none" strike="noStrike">
                  <a:solidFill>
                    <a:schemeClr val="lt1"/>
                  </a:solidFill>
                  <a:latin typeface="Cabin"/>
                  <a:ea typeface="Cabin"/>
                  <a:cs typeface="Cabin"/>
                  <a:sym typeface="Cabin"/>
                </a:rPr>
                <a:t>College Council</a:t>
              </a:r>
              <a:endParaRPr b="0" i="0" sz="1600" u="none" cap="none" strike="noStrike">
                <a:solidFill>
                  <a:schemeClr val="lt1"/>
                </a:solidFill>
                <a:latin typeface="Cabin"/>
                <a:ea typeface="Cabin"/>
                <a:cs typeface="Cabin"/>
                <a:sym typeface="Cabin"/>
              </a:endParaRPr>
            </a:p>
          </p:txBody>
        </p:sp>
        <p:sp>
          <p:nvSpPr>
            <p:cNvPr id="586" name="Google Shape;586;p28"/>
            <p:cNvSpPr/>
            <p:nvPr/>
          </p:nvSpPr>
          <p:spPr>
            <a:xfrm>
              <a:off x="1792446" y="2289"/>
              <a:ext cx="1506675" cy="459536"/>
            </a:xfrm>
            <a:prstGeom prst="rect">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587" name="Google Shape;587;p28"/>
            <p:cNvSpPr txBox="1"/>
            <p:nvPr/>
          </p:nvSpPr>
          <p:spPr>
            <a:xfrm>
              <a:off x="1792446" y="2289"/>
              <a:ext cx="1506675" cy="459536"/>
            </a:xfrm>
            <a:prstGeom prst="rect">
              <a:avLst/>
            </a:prstGeom>
            <a:noFill/>
            <a:ln>
              <a:noFill/>
            </a:ln>
          </p:spPr>
          <p:txBody>
            <a:bodyPr anchorCtr="0" anchor="ctr" bIns="6975" lIns="6975" spcFirstLastPara="1" rIns="6975" wrap="square" tIns="6975">
              <a:noAutofit/>
            </a:bodyPr>
            <a:lstStyle/>
            <a:p>
              <a:pPr indent="0" lvl="0" marL="0" marR="0" rtl="0" algn="ctr">
                <a:lnSpc>
                  <a:spcPct val="90000"/>
                </a:lnSpc>
                <a:spcBef>
                  <a:spcPts val="0"/>
                </a:spcBef>
                <a:spcAft>
                  <a:spcPts val="0"/>
                </a:spcAft>
                <a:buClr>
                  <a:schemeClr val="lt1"/>
                </a:buClr>
                <a:buSzPts val="1400"/>
                <a:buFont typeface="Cabin"/>
                <a:buNone/>
              </a:pPr>
              <a:r>
                <a:rPr b="0" i="0" lang="en-US" sz="1400" u="none" cap="none" strike="noStrike">
                  <a:solidFill>
                    <a:schemeClr val="lt1"/>
                  </a:solidFill>
                  <a:latin typeface="Cabin"/>
                  <a:ea typeface="Cabin"/>
                  <a:cs typeface="Cabin"/>
                  <a:sym typeface="Cabin"/>
                </a:rPr>
                <a:t>Budget Committee</a:t>
              </a:r>
              <a:endParaRPr b="0" i="0" sz="1400" u="none" cap="none" strike="noStrike">
                <a:solidFill>
                  <a:schemeClr val="lt1"/>
                </a:solidFill>
                <a:latin typeface="Cabin"/>
                <a:ea typeface="Cabin"/>
                <a:cs typeface="Cabin"/>
                <a:sym typeface="Cabin"/>
              </a:endParaRPr>
            </a:p>
          </p:txBody>
        </p:sp>
        <p:sp>
          <p:nvSpPr>
            <p:cNvPr id="588" name="Google Shape;588;p28"/>
            <p:cNvSpPr/>
            <p:nvPr/>
          </p:nvSpPr>
          <p:spPr>
            <a:xfrm>
              <a:off x="1792446" y="650160"/>
              <a:ext cx="1506675" cy="459536"/>
            </a:xfrm>
            <a:prstGeom prst="rect">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589" name="Google Shape;589;p28"/>
            <p:cNvSpPr txBox="1"/>
            <p:nvPr/>
          </p:nvSpPr>
          <p:spPr>
            <a:xfrm>
              <a:off x="1792446" y="650160"/>
              <a:ext cx="1506675" cy="459536"/>
            </a:xfrm>
            <a:prstGeom prst="rect">
              <a:avLst/>
            </a:prstGeom>
            <a:noFill/>
            <a:ln>
              <a:noFill/>
            </a:ln>
          </p:spPr>
          <p:txBody>
            <a:bodyPr anchorCtr="0" anchor="ctr" bIns="6975" lIns="6975" spcFirstLastPara="1" rIns="6975" wrap="square" tIns="6975">
              <a:noAutofit/>
            </a:bodyPr>
            <a:lstStyle/>
            <a:p>
              <a:pPr indent="0" lvl="0" marL="0" marR="0" rtl="0" algn="ctr">
                <a:lnSpc>
                  <a:spcPct val="90000"/>
                </a:lnSpc>
                <a:spcBef>
                  <a:spcPts val="0"/>
                </a:spcBef>
                <a:spcAft>
                  <a:spcPts val="0"/>
                </a:spcAft>
                <a:buClr>
                  <a:schemeClr val="lt1"/>
                </a:buClr>
                <a:buSzPts val="1400"/>
                <a:buFont typeface="Cabin"/>
                <a:buNone/>
              </a:pPr>
              <a:r>
                <a:rPr b="0" i="0" lang="en-US" sz="1400" u="none" cap="none" strike="noStrike">
                  <a:solidFill>
                    <a:schemeClr val="lt1"/>
                  </a:solidFill>
                  <a:latin typeface="Cabin"/>
                  <a:ea typeface="Cabin"/>
                  <a:cs typeface="Cabin"/>
                  <a:sym typeface="Cabin"/>
                </a:rPr>
                <a:t>Facilities Committee</a:t>
              </a:r>
              <a:endParaRPr b="0" i="0" sz="1400" u="none" cap="none" strike="noStrike">
                <a:solidFill>
                  <a:schemeClr val="lt1"/>
                </a:solidFill>
                <a:latin typeface="Cabin"/>
                <a:ea typeface="Cabin"/>
                <a:cs typeface="Cabin"/>
                <a:sym typeface="Cabin"/>
              </a:endParaRPr>
            </a:p>
          </p:txBody>
        </p:sp>
        <p:sp>
          <p:nvSpPr>
            <p:cNvPr id="590" name="Google Shape;590;p28"/>
            <p:cNvSpPr/>
            <p:nvPr/>
          </p:nvSpPr>
          <p:spPr>
            <a:xfrm>
              <a:off x="1792446" y="1298030"/>
              <a:ext cx="1506675" cy="459536"/>
            </a:xfrm>
            <a:prstGeom prst="rect">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591" name="Google Shape;591;p28"/>
            <p:cNvSpPr txBox="1"/>
            <p:nvPr/>
          </p:nvSpPr>
          <p:spPr>
            <a:xfrm>
              <a:off x="1792446" y="1298030"/>
              <a:ext cx="1506675" cy="459536"/>
            </a:xfrm>
            <a:prstGeom prst="rect">
              <a:avLst/>
            </a:prstGeom>
            <a:noFill/>
            <a:ln>
              <a:noFill/>
            </a:ln>
          </p:spPr>
          <p:txBody>
            <a:bodyPr anchorCtr="0" anchor="ctr" bIns="6975" lIns="6975" spcFirstLastPara="1" rIns="6975" wrap="square" tIns="6975">
              <a:noAutofit/>
            </a:bodyPr>
            <a:lstStyle/>
            <a:p>
              <a:pPr indent="0" lvl="0" marL="0" marR="0" rtl="0" algn="ctr">
                <a:lnSpc>
                  <a:spcPct val="90000"/>
                </a:lnSpc>
                <a:spcBef>
                  <a:spcPts val="0"/>
                </a:spcBef>
                <a:spcAft>
                  <a:spcPts val="0"/>
                </a:spcAft>
                <a:buClr>
                  <a:schemeClr val="lt1"/>
                </a:buClr>
                <a:buSzPts val="1200"/>
                <a:buFont typeface="Cabin"/>
                <a:buNone/>
              </a:pPr>
              <a:r>
                <a:rPr b="0" i="0" lang="en-US" sz="1200" u="none" cap="none" strike="noStrike">
                  <a:solidFill>
                    <a:schemeClr val="lt1"/>
                  </a:solidFill>
                  <a:latin typeface="Cabin"/>
                  <a:ea typeface="Cabin"/>
                  <a:cs typeface="Cabin"/>
                  <a:sym typeface="Cabin"/>
                </a:rPr>
                <a:t>Planning &amp; Institutional Effectiveness Committee</a:t>
              </a:r>
              <a:endParaRPr b="0" i="0" sz="1200" u="none" cap="none" strike="noStrike">
                <a:solidFill>
                  <a:schemeClr val="lt1"/>
                </a:solidFill>
                <a:latin typeface="Cabin"/>
                <a:ea typeface="Cabin"/>
                <a:cs typeface="Cabin"/>
                <a:sym typeface="Cabin"/>
              </a:endParaRPr>
            </a:p>
          </p:txBody>
        </p:sp>
        <p:sp>
          <p:nvSpPr>
            <p:cNvPr id="592" name="Google Shape;592;p28"/>
            <p:cNvSpPr/>
            <p:nvPr/>
          </p:nvSpPr>
          <p:spPr>
            <a:xfrm>
              <a:off x="1792446" y="1945900"/>
              <a:ext cx="1506675" cy="459536"/>
            </a:xfrm>
            <a:prstGeom prst="rect">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593" name="Google Shape;593;p28"/>
            <p:cNvSpPr txBox="1"/>
            <p:nvPr/>
          </p:nvSpPr>
          <p:spPr>
            <a:xfrm>
              <a:off x="1792446" y="1945900"/>
              <a:ext cx="1506675" cy="459536"/>
            </a:xfrm>
            <a:prstGeom prst="rect">
              <a:avLst/>
            </a:prstGeom>
            <a:noFill/>
            <a:ln>
              <a:noFill/>
            </a:ln>
          </p:spPr>
          <p:txBody>
            <a:bodyPr anchorCtr="0" anchor="ctr" bIns="6975" lIns="6975" spcFirstLastPara="1" rIns="6975" wrap="square" tIns="6975">
              <a:noAutofit/>
            </a:bodyPr>
            <a:lstStyle/>
            <a:p>
              <a:pPr indent="0" lvl="0" marL="0" marR="0" rtl="0" algn="ctr">
                <a:lnSpc>
                  <a:spcPct val="90000"/>
                </a:lnSpc>
                <a:spcBef>
                  <a:spcPts val="0"/>
                </a:spcBef>
                <a:spcAft>
                  <a:spcPts val="0"/>
                </a:spcAft>
                <a:buClr>
                  <a:schemeClr val="lt1"/>
                </a:buClr>
                <a:buSzPts val="1200"/>
                <a:buFont typeface="Cabin"/>
                <a:buNone/>
              </a:pPr>
              <a:r>
                <a:rPr b="0" i="0" lang="en-US" sz="1200" u="none" cap="none" strike="noStrike">
                  <a:solidFill>
                    <a:schemeClr val="lt1"/>
                  </a:solidFill>
                  <a:latin typeface="Cabin"/>
                  <a:ea typeface="Cabin"/>
                  <a:cs typeface="Cabin"/>
                  <a:sym typeface="Cabin"/>
                </a:rPr>
                <a:t>Professional Development Committee</a:t>
              </a:r>
              <a:endParaRPr b="0" i="0" sz="1200" u="none" cap="none" strike="noStrike">
                <a:solidFill>
                  <a:schemeClr val="lt1"/>
                </a:solidFill>
                <a:latin typeface="Cabin"/>
                <a:ea typeface="Cabin"/>
                <a:cs typeface="Cabin"/>
                <a:sym typeface="Cabin"/>
              </a:endParaRPr>
            </a:p>
          </p:txBody>
        </p:sp>
        <p:sp>
          <p:nvSpPr>
            <p:cNvPr id="594" name="Google Shape;594;p28"/>
            <p:cNvSpPr/>
            <p:nvPr/>
          </p:nvSpPr>
          <p:spPr>
            <a:xfrm>
              <a:off x="1792446" y="2593771"/>
              <a:ext cx="1506675" cy="459536"/>
            </a:xfrm>
            <a:prstGeom prst="rect">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595" name="Google Shape;595;p28"/>
            <p:cNvSpPr txBox="1"/>
            <p:nvPr/>
          </p:nvSpPr>
          <p:spPr>
            <a:xfrm>
              <a:off x="1792446" y="2593771"/>
              <a:ext cx="1506675" cy="459536"/>
            </a:xfrm>
            <a:prstGeom prst="rect">
              <a:avLst/>
            </a:prstGeom>
            <a:noFill/>
            <a:ln>
              <a:noFill/>
            </a:ln>
          </p:spPr>
          <p:txBody>
            <a:bodyPr anchorCtr="0" anchor="ctr" bIns="6975" lIns="6975" spcFirstLastPara="1" rIns="6975" wrap="square" tIns="6975">
              <a:noAutofit/>
            </a:bodyPr>
            <a:lstStyle/>
            <a:p>
              <a:pPr indent="0" lvl="0" marL="0" marR="0" rtl="0" algn="ctr">
                <a:lnSpc>
                  <a:spcPct val="90000"/>
                </a:lnSpc>
                <a:spcBef>
                  <a:spcPts val="0"/>
                </a:spcBef>
                <a:spcAft>
                  <a:spcPts val="0"/>
                </a:spcAft>
                <a:buClr>
                  <a:schemeClr val="lt1"/>
                </a:buClr>
                <a:buSzPts val="1400"/>
                <a:buFont typeface="Cabin"/>
                <a:buNone/>
              </a:pPr>
              <a:r>
                <a:rPr b="0" i="0" lang="en-US" sz="1400" u="none" cap="none" strike="noStrike">
                  <a:solidFill>
                    <a:schemeClr val="lt1"/>
                  </a:solidFill>
                  <a:latin typeface="Cabin"/>
                  <a:ea typeface="Cabin"/>
                  <a:cs typeface="Cabin"/>
                  <a:sym typeface="Cabin"/>
                </a:rPr>
                <a:t>Staffing Committee</a:t>
              </a:r>
              <a:endParaRPr b="0" i="0" sz="1400" u="none" cap="none" strike="noStrike">
                <a:solidFill>
                  <a:schemeClr val="lt1"/>
                </a:solidFill>
                <a:latin typeface="Cabin"/>
                <a:ea typeface="Cabin"/>
                <a:cs typeface="Cabin"/>
                <a:sym typeface="Cabin"/>
              </a:endParaRPr>
            </a:p>
          </p:txBody>
        </p:sp>
        <p:sp>
          <p:nvSpPr>
            <p:cNvPr id="596" name="Google Shape;596;p28"/>
            <p:cNvSpPr/>
            <p:nvPr/>
          </p:nvSpPr>
          <p:spPr>
            <a:xfrm>
              <a:off x="1792446" y="3241641"/>
              <a:ext cx="1506675" cy="459536"/>
            </a:xfrm>
            <a:prstGeom prst="rect">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597" name="Google Shape;597;p28"/>
            <p:cNvSpPr txBox="1"/>
            <p:nvPr/>
          </p:nvSpPr>
          <p:spPr>
            <a:xfrm>
              <a:off x="1792446" y="3241641"/>
              <a:ext cx="1506675" cy="459536"/>
            </a:xfrm>
            <a:prstGeom prst="rect">
              <a:avLst/>
            </a:prstGeom>
            <a:noFill/>
            <a:ln>
              <a:noFill/>
            </a:ln>
          </p:spPr>
          <p:txBody>
            <a:bodyPr anchorCtr="0" anchor="ctr" bIns="6975" lIns="6975" spcFirstLastPara="1" rIns="6975" wrap="square" tIns="6975">
              <a:noAutofit/>
            </a:bodyPr>
            <a:lstStyle/>
            <a:p>
              <a:pPr indent="0" lvl="0" marL="0" marR="0" rtl="0" algn="ctr">
                <a:lnSpc>
                  <a:spcPct val="90000"/>
                </a:lnSpc>
                <a:spcBef>
                  <a:spcPts val="0"/>
                </a:spcBef>
                <a:spcAft>
                  <a:spcPts val="0"/>
                </a:spcAft>
                <a:buClr>
                  <a:schemeClr val="lt1"/>
                </a:buClr>
                <a:buSzPts val="1200"/>
                <a:buFont typeface="Cabin"/>
                <a:buNone/>
              </a:pPr>
              <a:r>
                <a:rPr b="0" i="0" lang="en-US" sz="1200" u="none" cap="none" strike="noStrike">
                  <a:solidFill>
                    <a:schemeClr val="lt1"/>
                  </a:solidFill>
                  <a:latin typeface="Cabin"/>
                  <a:ea typeface="Cabin"/>
                  <a:cs typeface="Cabin"/>
                  <a:sym typeface="Cabin"/>
                </a:rPr>
                <a:t>Student Success &amp; Equity Committee</a:t>
              </a:r>
              <a:endParaRPr b="0" i="0" sz="1200" u="none" cap="none" strike="noStrike">
                <a:solidFill>
                  <a:schemeClr val="lt1"/>
                </a:solidFill>
                <a:latin typeface="Cabin"/>
                <a:ea typeface="Cabin"/>
                <a:cs typeface="Cabin"/>
                <a:sym typeface="Cabin"/>
              </a:endParaRPr>
            </a:p>
          </p:txBody>
        </p:sp>
        <p:sp>
          <p:nvSpPr>
            <p:cNvPr id="598" name="Google Shape;598;p28"/>
            <p:cNvSpPr/>
            <p:nvPr/>
          </p:nvSpPr>
          <p:spPr>
            <a:xfrm>
              <a:off x="1792446" y="3889512"/>
              <a:ext cx="1506675" cy="459536"/>
            </a:xfrm>
            <a:prstGeom prst="rect">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599" name="Google Shape;599;p28"/>
            <p:cNvSpPr txBox="1"/>
            <p:nvPr/>
          </p:nvSpPr>
          <p:spPr>
            <a:xfrm>
              <a:off x="1792446" y="3889512"/>
              <a:ext cx="1506675" cy="459536"/>
            </a:xfrm>
            <a:prstGeom prst="rect">
              <a:avLst/>
            </a:prstGeom>
            <a:noFill/>
            <a:ln>
              <a:noFill/>
            </a:ln>
          </p:spPr>
          <p:txBody>
            <a:bodyPr anchorCtr="0" anchor="ctr" bIns="6975" lIns="6975" spcFirstLastPara="1" rIns="6975" wrap="square" tIns="6975">
              <a:noAutofit/>
            </a:bodyPr>
            <a:lstStyle/>
            <a:p>
              <a:pPr indent="0" lvl="0" marL="0" marR="0" rtl="0" algn="ctr">
                <a:lnSpc>
                  <a:spcPct val="90000"/>
                </a:lnSpc>
                <a:spcBef>
                  <a:spcPts val="0"/>
                </a:spcBef>
                <a:spcAft>
                  <a:spcPts val="0"/>
                </a:spcAft>
                <a:buClr>
                  <a:schemeClr val="lt1"/>
                </a:buClr>
                <a:buSzPts val="1400"/>
                <a:buFont typeface="Cabin"/>
                <a:buNone/>
              </a:pPr>
              <a:r>
                <a:rPr b="0" i="0" lang="en-US" sz="1400" u="none" cap="none" strike="noStrike">
                  <a:solidFill>
                    <a:schemeClr val="lt1"/>
                  </a:solidFill>
                  <a:latin typeface="Cabin"/>
                  <a:ea typeface="Cabin"/>
                  <a:cs typeface="Cabin"/>
                  <a:sym typeface="Cabin"/>
                </a:rPr>
                <a:t>Technology Committee</a:t>
              </a:r>
              <a:endParaRPr b="0" i="0" sz="1400" u="none" cap="none" strike="noStrike">
                <a:solidFill>
                  <a:schemeClr val="lt1"/>
                </a:solidFill>
                <a:latin typeface="Cabin"/>
                <a:ea typeface="Cabin"/>
                <a:cs typeface="Cabin"/>
                <a:sym typeface="Cabin"/>
              </a:endParaRPr>
            </a:p>
          </p:txBody>
        </p:sp>
        <p:sp>
          <p:nvSpPr>
            <p:cNvPr id="600" name="Google Shape;600;p28"/>
            <p:cNvSpPr/>
            <p:nvPr/>
          </p:nvSpPr>
          <p:spPr>
            <a:xfrm>
              <a:off x="5408467" y="1621965"/>
              <a:ext cx="1506675" cy="459536"/>
            </a:xfrm>
            <a:prstGeom prst="rect">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601" name="Google Shape;601;p28"/>
            <p:cNvSpPr txBox="1"/>
            <p:nvPr/>
          </p:nvSpPr>
          <p:spPr>
            <a:xfrm>
              <a:off x="5408467" y="1621965"/>
              <a:ext cx="1506675" cy="459536"/>
            </a:xfrm>
            <a:prstGeom prst="rect">
              <a:avLst/>
            </a:prstGeom>
            <a:solidFill>
              <a:srgbClr val="7F7F7F"/>
            </a:solidFill>
            <a:ln>
              <a:noFill/>
            </a:ln>
          </p:spPr>
          <p:txBody>
            <a:bodyPr anchorCtr="0" anchor="ctr" bIns="6975" lIns="6975" spcFirstLastPara="1" rIns="6975" wrap="square" tIns="6975">
              <a:noAutofit/>
            </a:bodyPr>
            <a:lstStyle/>
            <a:p>
              <a:pPr indent="0" lvl="0" marL="0" marR="0" rtl="0" algn="ctr">
                <a:lnSpc>
                  <a:spcPct val="90000"/>
                </a:lnSpc>
                <a:spcBef>
                  <a:spcPts val="0"/>
                </a:spcBef>
                <a:spcAft>
                  <a:spcPts val="0"/>
                </a:spcAft>
                <a:buClr>
                  <a:schemeClr val="lt1"/>
                </a:buClr>
                <a:buSzPts val="1400"/>
                <a:buFont typeface="Cabin"/>
                <a:buNone/>
              </a:pPr>
              <a:r>
                <a:rPr b="0" i="0" lang="en-US" sz="1400" u="none" cap="none" strike="noStrike">
                  <a:solidFill>
                    <a:schemeClr val="lt1"/>
                  </a:solidFill>
                  <a:latin typeface="Cabin"/>
                  <a:ea typeface="Cabin"/>
                  <a:cs typeface="Cabin"/>
                  <a:sym typeface="Cabin"/>
                </a:rPr>
                <a:t>President’s Cabinet</a:t>
              </a:r>
              <a:endParaRPr b="0" i="0" sz="1400" u="none" cap="none" strike="noStrike">
                <a:solidFill>
                  <a:schemeClr val="lt1"/>
                </a:solidFill>
                <a:latin typeface="Cabin"/>
                <a:ea typeface="Cabin"/>
                <a:cs typeface="Cabin"/>
                <a:sym typeface="Cabin"/>
              </a:endParaRPr>
            </a:p>
          </p:txBody>
        </p:sp>
      </p:grpSp>
      <p:sp>
        <p:nvSpPr>
          <p:cNvPr id="602" name="Google Shape;602;p28"/>
          <p:cNvSpPr/>
          <p:nvPr/>
        </p:nvSpPr>
        <p:spPr>
          <a:xfrm rot="-1891755">
            <a:off x="7821180" y="1358766"/>
            <a:ext cx="2664512" cy="9233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5400" cap="none">
                <a:solidFill>
                  <a:srgbClr val="E6E1D9"/>
                </a:solidFill>
                <a:latin typeface="Cabin"/>
                <a:ea typeface="Cabin"/>
                <a:cs typeface="Cabin"/>
                <a:sym typeface="Cabin"/>
              </a:rPr>
              <a:t>DRAFT</a:t>
            </a:r>
            <a:endParaRPr b="1" sz="5400" cap="none">
              <a:solidFill>
                <a:srgbClr val="E6E1D9"/>
              </a:solidFill>
              <a:latin typeface="Cabin"/>
              <a:ea typeface="Cabin"/>
              <a:cs typeface="Cabin"/>
              <a:sym typeface="Cabin"/>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606" name="Shape 606"/>
        <p:cNvGrpSpPr/>
        <p:nvPr/>
      </p:nvGrpSpPr>
      <p:grpSpPr>
        <a:xfrm>
          <a:off x="0" y="0"/>
          <a:ext cx="0" cy="0"/>
          <a:chOff x="0" y="0"/>
          <a:chExt cx="0" cy="0"/>
        </a:xfrm>
      </p:grpSpPr>
      <p:sp>
        <p:nvSpPr>
          <p:cNvPr id="607" name="Google Shape;607;p29"/>
          <p:cNvSpPr txBox="1"/>
          <p:nvPr>
            <p:ph type="title"/>
          </p:nvPr>
        </p:nvSpPr>
        <p:spPr>
          <a:xfrm>
            <a:off x="1304577" y="219344"/>
            <a:ext cx="9605700" cy="10593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3200"/>
              <a:buFont typeface="Cabin"/>
              <a:buNone/>
            </a:pPr>
            <a:r>
              <a:rPr b="0" i="0" lang="en-US" sz="3200" u="none" cap="none" strike="noStrike">
                <a:solidFill>
                  <a:schemeClr val="dk1"/>
                </a:solidFill>
                <a:latin typeface="Cabin"/>
                <a:ea typeface="Cabin"/>
                <a:cs typeface="Cabin"/>
                <a:sym typeface="Cabin"/>
              </a:rPr>
              <a:t>PARTICIPATORY</a:t>
            </a:r>
            <a:r>
              <a:rPr b="0" i="0" lang="en-US" sz="2800" u="none" cap="none" strike="noStrike">
                <a:solidFill>
                  <a:schemeClr val="dk1"/>
                </a:solidFill>
                <a:latin typeface="Cabin"/>
                <a:ea typeface="Cabin"/>
                <a:cs typeface="Cabin"/>
                <a:sym typeface="Cabin"/>
              </a:rPr>
              <a:t> </a:t>
            </a:r>
            <a:r>
              <a:rPr b="0" i="0" lang="en-US" sz="3200" u="none" cap="none" strike="noStrike">
                <a:solidFill>
                  <a:schemeClr val="dk1"/>
                </a:solidFill>
                <a:latin typeface="Cabin"/>
                <a:ea typeface="Cabin"/>
                <a:cs typeface="Cabin"/>
                <a:sym typeface="Cabin"/>
              </a:rPr>
              <a:t>GOVERNANCE</a:t>
            </a:r>
            <a:r>
              <a:rPr b="0" i="0" lang="en-US" sz="2800" u="none" cap="none" strike="noStrike">
                <a:solidFill>
                  <a:schemeClr val="dk1"/>
                </a:solidFill>
                <a:latin typeface="Cabin"/>
                <a:ea typeface="Cabin"/>
                <a:cs typeface="Cabin"/>
                <a:sym typeface="Cabin"/>
              </a:rPr>
              <a:t> </a:t>
            </a:r>
            <a:r>
              <a:rPr b="0" i="0" lang="en-US" sz="3200" u="none" cap="none" strike="noStrike">
                <a:solidFill>
                  <a:schemeClr val="dk1"/>
                </a:solidFill>
                <a:latin typeface="Cabin"/>
                <a:ea typeface="Cabin"/>
                <a:cs typeface="Cabin"/>
                <a:sym typeface="Cabin"/>
              </a:rPr>
              <a:t>COMMITTEES</a:t>
            </a:r>
            <a:r>
              <a:rPr b="0" i="0" lang="en-US" sz="2800" u="none" cap="none" strike="noStrike">
                <a:solidFill>
                  <a:schemeClr val="dk1"/>
                </a:solidFill>
                <a:latin typeface="Cabin"/>
                <a:ea typeface="Cabin"/>
                <a:cs typeface="Cabin"/>
                <a:sym typeface="Cabin"/>
              </a:rPr>
              <a:t> </a:t>
            </a:r>
            <a:endParaRPr b="0" i="0" sz="2800" u="none" cap="none" strike="noStrike">
              <a:solidFill>
                <a:schemeClr val="dk1"/>
              </a:solidFill>
              <a:latin typeface="Cabin"/>
              <a:ea typeface="Cabin"/>
              <a:cs typeface="Cabin"/>
              <a:sym typeface="Cabin"/>
            </a:endParaRPr>
          </a:p>
        </p:txBody>
      </p:sp>
      <p:sp>
        <p:nvSpPr>
          <p:cNvPr id="608" name="Google Shape;608;p29"/>
          <p:cNvSpPr txBox="1"/>
          <p:nvPr>
            <p:ph idx="1" type="body"/>
          </p:nvPr>
        </p:nvSpPr>
        <p:spPr>
          <a:xfrm>
            <a:off x="134007" y="1041991"/>
            <a:ext cx="5660737" cy="5051381"/>
          </a:xfrm>
          <a:prstGeom prst="rect">
            <a:avLst/>
          </a:prstGeom>
          <a:noFill/>
          <a:ln>
            <a:noFill/>
          </a:ln>
        </p:spPr>
        <p:txBody>
          <a:bodyPr anchorCtr="0" anchor="t" bIns="45700" lIns="91425" spcFirstLastPara="1" rIns="91425" wrap="square" tIns="45700">
            <a:noAutofit/>
          </a:bodyPr>
          <a:lstStyle/>
          <a:p>
            <a:pPr indent="-190500" lvl="0" marL="228600" marR="0" rtl="0" algn="l">
              <a:lnSpc>
                <a:spcPct val="120000"/>
              </a:lnSpc>
              <a:spcBef>
                <a:spcPts val="0"/>
              </a:spcBef>
              <a:spcAft>
                <a:spcPts val="0"/>
              </a:spcAft>
              <a:buClr>
                <a:schemeClr val="accent1"/>
              </a:buClr>
              <a:buSzPts val="1400"/>
              <a:buFont typeface="Arial"/>
              <a:buChar char="•"/>
            </a:pPr>
            <a:r>
              <a:rPr b="0" i="0" lang="en-US" sz="1800" u="none" cap="none" strike="noStrike">
                <a:solidFill>
                  <a:schemeClr val="dk1"/>
                </a:solidFill>
                <a:latin typeface="Cabin"/>
                <a:ea typeface="Cabin"/>
                <a:cs typeface="Cabin"/>
                <a:sym typeface="Cabin"/>
              </a:rPr>
              <a:t>These committees each report </a:t>
            </a:r>
            <a:r>
              <a:rPr b="1" i="0" lang="en-US" sz="1800" u="none" cap="none" strike="noStrike">
                <a:solidFill>
                  <a:schemeClr val="dk1"/>
                </a:solidFill>
                <a:latin typeface="Cabin"/>
                <a:ea typeface="Cabin"/>
                <a:cs typeface="Cabin"/>
                <a:sym typeface="Cabin"/>
              </a:rPr>
              <a:t>recommendations </a:t>
            </a:r>
            <a:r>
              <a:rPr b="0" i="0" lang="en-US" sz="1800" u="none" cap="none" strike="noStrike">
                <a:solidFill>
                  <a:schemeClr val="dk1"/>
                </a:solidFill>
                <a:latin typeface="Cabin"/>
                <a:ea typeface="Cabin"/>
                <a:cs typeface="Cabin"/>
                <a:sym typeface="Cabin"/>
              </a:rPr>
              <a:t>directly to the College Council</a:t>
            </a:r>
            <a:endParaRPr b="0" i="0" sz="1800" u="none" cap="none" strike="noStrike">
              <a:solidFill>
                <a:schemeClr val="dk1"/>
              </a:solidFill>
              <a:latin typeface="Cabin"/>
              <a:ea typeface="Cabin"/>
              <a:cs typeface="Cabin"/>
              <a:sym typeface="Cabin"/>
            </a:endParaRPr>
          </a:p>
          <a:p>
            <a:pPr indent="0" lvl="0" marL="0" marR="0" rtl="0" algn="l">
              <a:lnSpc>
                <a:spcPct val="120000"/>
              </a:lnSpc>
              <a:spcBef>
                <a:spcPts val="0"/>
              </a:spcBef>
              <a:spcAft>
                <a:spcPts val="0"/>
              </a:spcAft>
              <a:buClr>
                <a:schemeClr val="accent1"/>
              </a:buClr>
              <a:buSzPts val="1800"/>
              <a:buFont typeface="Arial"/>
              <a:buNone/>
            </a:pPr>
            <a:r>
              <a:t/>
            </a:r>
            <a:endParaRPr b="0" i="0" sz="1800" u="none" cap="none" strike="noStrike">
              <a:solidFill>
                <a:schemeClr val="dk1"/>
              </a:solidFill>
              <a:latin typeface="Cabin"/>
              <a:ea typeface="Cabin"/>
              <a:cs typeface="Cabin"/>
              <a:sym typeface="Cabin"/>
            </a:endParaRPr>
          </a:p>
          <a:p>
            <a:pPr indent="-190500" lvl="0" marL="228600" marR="0" rtl="0" algn="l">
              <a:lnSpc>
                <a:spcPct val="120000"/>
              </a:lnSpc>
              <a:spcBef>
                <a:spcPts val="0"/>
              </a:spcBef>
              <a:spcAft>
                <a:spcPts val="0"/>
              </a:spcAft>
              <a:buClr>
                <a:schemeClr val="accent1"/>
              </a:buClr>
              <a:buSzPts val="1400"/>
              <a:buFont typeface="Arial"/>
              <a:buChar char="•"/>
            </a:pPr>
            <a:r>
              <a:rPr b="0" i="0" lang="en-US" sz="1800" u="none" cap="none" strike="noStrike">
                <a:solidFill>
                  <a:schemeClr val="dk1"/>
                </a:solidFill>
                <a:latin typeface="Cabin"/>
                <a:ea typeface="Cabin"/>
                <a:cs typeface="Cabin"/>
                <a:sym typeface="Cabin"/>
              </a:rPr>
              <a:t>Representation on these committees will vary - but there is agreement that they will be both </a:t>
            </a:r>
            <a:r>
              <a:rPr b="1" i="0" lang="en-US" sz="1800" u="none" cap="none" strike="noStrike">
                <a:solidFill>
                  <a:schemeClr val="dk1"/>
                </a:solidFill>
                <a:latin typeface="Cabin"/>
                <a:ea typeface="Cabin"/>
                <a:cs typeface="Cabin"/>
                <a:sym typeface="Cabin"/>
              </a:rPr>
              <a:t>position based </a:t>
            </a:r>
            <a:r>
              <a:rPr b="0" i="0" lang="en-US" sz="1800" u="none" cap="none" strike="noStrike">
                <a:solidFill>
                  <a:schemeClr val="dk1"/>
                </a:solidFill>
                <a:latin typeface="Cabin"/>
                <a:ea typeface="Cabin"/>
                <a:cs typeface="Cabin"/>
                <a:sym typeface="Cabin"/>
              </a:rPr>
              <a:t>(Distance Education Coordinator, Professional Development Coordinator) and </a:t>
            </a:r>
            <a:r>
              <a:rPr b="1" i="0" lang="en-US" sz="1800" u="none" cap="none" strike="noStrike">
                <a:solidFill>
                  <a:schemeClr val="dk1"/>
                </a:solidFill>
                <a:latin typeface="Cabin"/>
                <a:ea typeface="Cabin"/>
                <a:cs typeface="Cabin"/>
                <a:sym typeface="Cabin"/>
              </a:rPr>
              <a:t>constituent-based</a:t>
            </a:r>
            <a:r>
              <a:rPr b="0" i="0" lang="en-US" sz="1800" u="none" cap="none" strike="noStrike">
                <a:solidFill>
                  <a:schemeClr val="dk1"/>
                </a:solidFill>
                <a:latin typeface="Cabin"/>
                <a:ea typeface="Cabin"/>
                <a:cs typeface="Cabin"/>
                <a:sym typeface="Cabin"/>
              </a:rPr>
              <a:t> (Academic Senate, Classified Senate, Administration, ASGC)</a:t>
            </a:r>
            <a:endParaRPr b="0" i="0" sz="1800" u="none" cap="none" strike="noStrike">
              <a:solidFill>
                <a:schemeClr val="dk1"/>
              </a:solidFill>
              <a:latin typeface="Cabin"/>
              <a:ea typeface="Cabin"/>
              <a:cs typeface="Cabin"/>
              <a:sym typeface="Cabin"/>
            </a:endParaRPr>
          </a:p>
          <a:p>
            <a:pPr indent="0" lvl="0" marL="0" marR="0" rtl="0" algn="l">
              <a:lnSpc>
                <a:spcPct val="120000"/>
              </a:lnSpc>
              <a:spcBef>
                <a:spcPts val="0"/>
              </a:spcBef>
              <a:spcAft>
                <a:spcPts val="0"/>
              </a:spcAft>
              <a:buClr>
                <a:schemeClr val="accent1"/>
              </a:buClr>
              <a:buSzPts val="1800"/>
              <a:buFont typeface="Arial"/>
              <a:buNone/>
            </a:pPr>
            <a:r>
              <a:t/>
            </a:r>
            <a:endParaRPr b="0" i="0" sz="1800" u="none" cap="none" strike="noStrike">
              <a:solidFill>
                <a:schemeClr val="dk1"/>
              </a:solidFill>
              <a:latin typeface="Cabin"/>
              <a:ea typeface="Cabin"/>
              <a:cs typeface="Cabin"/>
              <a:sym typeface="Cabin"/>
            </a:endParaRPr>
          </a:p>
          <a:p>
            <a:pPr indent="-190500" lvl="0" marL="228600" marR="0" rtl="0" algn="l">
              <a:lnSpc>
                <a:spcPct val="120000"/>
              </a:lnSpc>
              <a:spcBef>
                <a:spcPts val="0"/>
              </a:spcBef>
              <a:spcAft>
                <a:spcPts val="0"/>
              </a:spcAft>
              <a:buClr>
                <a:schemeClr val="accent1"/>
              </a:buClr>
              <a:buSzPts val="1400"/>
              <a:buFont typeface="Arial"/>
              <a:buChar char="•"/>
            </a:pPr>
            <a:r>
              <a:rPr b="0" i="0" lang="en-US" sz="1800" u="none" cap="none" strike="noStrike">
                <a:solidFill>
                  <a:schemeClr val="dk1"/>
                </a:solidFill>
                <a:latin typeface="Cabin"/>
                <a:ea typeface="Cabin"/>
                <a:cs typeface="Cabin"/>
                <a:sym typeface="Cabin"/>
              </a:rPr>
              <a:t>There will also be a number of </a:t>
            </a:r>
            <a:r>
              <a:rPr b="1" i="0" lang="en-US" sz="1800" u="none" cap="none" strike="noStrike">
                <a:solidFill>
                  <a:schemeClr val="dk1"/>
                </a:solidFill>
                <a:latin typeface="Cabin"/>
                <a:ea typeface="Cabin"/>
                <a:cs typeface="Cabin"/>
                <a:sym typeface="Cabin"/>
              </a:rPr>
              <a:t>operational</a:t>
            </a:r>
            <a:r>
              <a:rPr b="0" i="0" lang="en-US" sz="1800" u="none" cap="none" strike="noStrike">
                <a:solidFill>
                  <a:schemeClr val="dk1"/>
                </a:solidFill>
                <a:latin typeface="Cabin"/>
                <a:ea typeface="Cabin"/>
                <a:cs typeface="Cabin"/>
                <a:sym typeface="Cabin"/>
              </a:rPr>
              <a:t> groups not pictured here that make specific implementation decisions  under the direction of an appropriate committee</a:t>
            </a:r>
            <a:endParaRPr b="0" i="0" sz="1800" u="none" cap="none" strike="noStrike">
              <a:solidFill>
                <a:schemeClr val="dk1"/>
              </a:solidFill>
              <a:latin typeface="Cabin"/>
              <a:ea typeface="Cabin"/>
              <a:cs typeface="Cabin"/>
              <a:sym typeface="Cabin"/>
            </a:endParaRPr>
          </a:p>
        </p:txBody>
      </p:sp>
      <p:sp>
        <p:nvSpPr>
          <p:cNvPr id="609" name="Google Shape;609;p29"/>
          <p:cNvSpPr txBox="1"/>
          <p:nvPr>
            <p:ph idx="2" type="body"/>
          </p:nvPr>
        </p:nvSpPr>
        <p:spPr>
          <a:xfrm>
            <a:off x="6413775" y="2017351"/>
            <a:ext cx="4645200" cy="3687000"/>
          </a:xfrm>
          <a:prstGeom prst="rect">
            <a:avLst/>
          </a:prstGeom>
          <a:noFill/>
          <a:ln>
            <a:noFill/>
          </a:ln>
        </p:spPr>
        <p:txBody>
          <a:bodyPr anchorCtr="0" anchor="t" bIns="45700" lIns="91425" spcFirstLastPara="1" rIns="91425" wrap="square" tIns="45700">
            <a:noAutofit/>
          </a:bodyPr>
          <a:lstStyle/>
          <a:p>
            <a:pPr indent="-101600" lvl="0" marL="228600" marR="0" rtl="0" algn="l">
              <a:lnSpc>
                <a:spcPct val="120000"/>
              </a:lnSpc>
              <a:spcBef>
                <a:spcPts val="0"/>
              </a:spcBef>
              <a:spcAft>
                <a:spcPts val="0"/>
              </a:spcAft>
              <a:buClr>
                <a:schemeClr val="accent1"/>
              </a:buClr>
              <a:buSzPts val="2000"/>
              <a:buFont typeface="Arial"/>
              <a:buNone/>
            </a:pPr>
            <a:r>
              <a:t/>
            </a:r>
            <a:endParaRPr b="0" i="0" sz="2000" u="none" cap="none" strike="noStrike">
              <a:solidFill>
                <a:schemeClr val="dk1"/>
              </a:solidFill>
              <a:latin typeface="Cabin"/>
              <a:ea typeface="Cabin"/>
              <a:cs typeface="Cabin"/>
              <a:sym typeface="Cabin"/>
            </a:endParaRPr>
          </a:p>
        </p:txBody>
      </p:sp>
      <p:grpSp>
        <p:nvGrpSpPr>
          <p:cNvPr id="610" name="Google Shape;610;p29"/>
          <p:cNvGrpSpPr/>
          <p:nvPr/>
        </p:nvGrpSpPr>
        <p:grpSpPr>
          <a:xfrm>
            <a:off x="6257524" y="1069399"/>
            <a:ext cx="5640308" cy="5263116"/>
            <a:chOff x="615233" y="1086"/>
            <a:chExt cx="3232119" cy="3329504"/>
          </a:xfrm>
        </p:grpSpPr>
        <p:sp>
          <p:nvSpPr>
            <p:cNvPr id="611" name="Google Shape;611;p29"/>
            <p:cNvSpPr/>
            <p:nvPr/>
          </p:nvSpPr>
          <p:spPr>
            <a:xfrm>
              <a:off x="2743009" y="1579517"/>
              <a:ext cx="454729" cy="91440"/>
            </a:xfrm>
            <a:custGeom>
              <a:rect b="b" l="l" r="r" t="t"/>
              <a:pathLst>
                <a:path extrusionOk="0" h="120000" w="120000">
                  <a:moveTo>
                    <a:pt x="120000" y="113281"/>
                  </a:moveTo>
                  <a:lnTo>
                    <a:pt x="0" y="113281"/>
                  </a:lnTo>
                  <a:lnTo>
                    <a:pt x="0" y="60000"/>
                  </a:lnTo>
                </a:path>
              </a:pathLst>
            </a:custGeom>
            <a:noFill/>
            <a:ln cap="flat" cmpd="sng" w="15875">
              <a:solidFill>
                <a:srgbClr val="911432"/>
              </a:solidFill>
              <a:prstDash val="solid"/>
              <a:round/>
              <a:headEnd len="sm" w="sm" type="none"/>
              <a:tailEnd len="sm" w="sm" type="none"/>
            </a:ln>
          </p:spPr>
        </p:sp>
        <p:sp>
          <p:nvSpPr>
            <p:cNvPr id="612" name="Google Shape;612;p29"/>
            <p:cNvSpPr/>
            <p:nvPr/>
          </p:nvSpPr>
          <p:spPr>
            <a:xfrm>
              <a:off x="1508744" y="1665838"/>
              <a:ext cx="129922" cy="1461731"/>
            </a:xfrm>
            <a:custGeom>
              <a:rect b="b" l="l" r="r" t="t"/>
              <a:pathLst>
                <a:path extrusionOk="0" h="120000" w="120000">
                  <a:moveTo>
                    <a:pt x="120000" y="0"/>
                  </a:moveTo>
                  <a:lnTo>
                    <a:pt x="60000" y="0"/>
                  </a:lnTo>
                  <a:lnTo>
                    <a:pt x="60000" y="120000"/>
                  </a:lnTo>
                  <a:lnTo>
                    <a:pt x="0" y="120000"/>
                  </a:lnTo>
                </a:path>
              </a:pathLst>
            </a:custGeom>
            <a:noFill/>
            <a:ln cap="flat" cmpd="sng" w="15875">
              <a:solidFill>
                <a:srgbClr val="A4193A"/>
              </a:solidFill>
              <a:prstDash val="solid"/>
              <a:round/>
              <a:headEnd len="sm" w="sm" type="none"/>
              <a:tailEnd len="sm" w="sm" type="none"/>
            </a:ln>
          </p:spPr>
        </p:sp>
        <p:sp>
          <p:nvSpPr>
            <p:cNvPr id="613" name="Google Shape;613;p29"/>
            <p:cNvSpPr/>
            <p:nvPr/>
          </p:nvSpPr>
          <p:spPr>
            <a:xfrm>
              <a:off x="1508744" y="1665838"/>
              <a:ext cx="129922" cy="974487"/>
            </a:xfrm>
            <a:custGeom>
              <a:rect b="b" l="l" r="r" t="t"/>
              <a:pathLst>
                <a:path extrusionOk="0" h="120000" w="120000">
                  <a:moveTo>
                    <a:pt x="120000" y="0"/>
                  </a:moveTo>
                  <a:lnTo>
                    <a:pt x="60000" y="0"/>
                  </a:lnTo>
                  <a:lnTo>
                    <a:pt x="60000" y="120000"/>
                  </a:lnTo>
                  <a:lnTo>
                    <a:pt x="0" y="120000"/>
                  </a:lnTo>
                </a:path>
              </a:pathLst>
            </a:custGeom>
            <a:noFill/>
            <a:ln cap="flat" cmpd="sng" w="15875">
              <a:solidFill>
                <a:srgbClr val="A4193A"/>
              </a:solidFill>
              <a:prstDash val="solid"/>
              <a:round/>
              <a:headEnd len="sm" w="sm" type="none"/>
              <a:tailEnd len="sm" w="sm" type="none"/>
            </a:ln>
          </p:spPr>
        </p:sp>
        <p:sp>
          <p:nvSpPr>
            <p:cNvPr id="614" name="Google Shape;614;p29"/>
            <p:cNvSpPr/>
            <p:nvPr/>
          </p:nvSpPr>
          <p:spPr>
            <a:xfrm>
              <a:off x="1508744" y="1665838"/>
              <a:ext cx="129922" cy="487243"/>
            </a:xfrm>
            <a:custGeom>
              <a:rect b="b" l="l" r="r" t="t"/>
              <a:pathLst>
                <a:path extrusionOk="0" h="120000" w="120000">
                  <a:moveTo>
                    <a:pt x="120000" y="0"/>
                  </a:moveTo>
                  <a:lnTo>
                    <a:pt x="60000" y="0"/>
                  </a:lnTo>
                  <a:lnTo>
                    <a:pt x="60000" y="120000"/>
                  </a:lnTo>
                  <a:lnTo>
                    <a:pt x="0" y="120000"/>
                  </a:lnTo>
                </a:path>
              </a:pathLst>
            </a:custGeom>
            <a:noFill/>
            <a:ln cap="flat" cmpd="sng" w="15875">
              <a:solidFill>
                <a:srgbClr val="A4193A"/>
              </a:solidFill>
              <a:prstDash val="solid"/>
              <a:round/>
              <a:headEnd len="sm" w="sm" type="none"/>
              <a:tailEnd len="sm" w="sm" type="none"/>
            </a:ln>
          </p:spPr>
        </p:sp>
        <p:sp>
          <p:nvSpPr>
            <p:cNvPr id="615" name="Google Shape;615;p29"/>
            <p:cNvSpPr/>
            <p:nvPr/>
          </p:nvSpPr>
          <p:spPr>
            <a:xfrm>
              <a:off x="1508744" y="1620118"/>
              <a:ext cx="129922" cy="91440"/>
            </a:xfrm>
            <a:custGeom>
              <a:rect b="b" l="l" r="r" t="t"/>
              <a:pathLst>
                <a:path extrusionOk="0" h="120000" w="120000">
                  <a:moveTo>
                    <a:pt x="120000" y="60000"/>
                  </a:moveTo>
                  <a:lnTo>
                    <a:pt x="0" y="60000"/>
                  </a:lnTo>
                </a:path>
              </a:pathLst>
            </a:custGeom>
            <a:noFill/>
            <a:ln cap="flat" cmpd="sng" w="15875">
              <a:solidFill>
                <a:srgbClr val="A4193A"/>
              </a:solidFill>
              <a:prstDash val="solid"/>
              <a:round/>
              <a:headEnd len="sm" w="sm" type="none"/>
              <a:tailEnd len="sm" w="sm" type="none"/>
            </a:ln>
          </p:spPr>
        </p:sp>
        <p:sp>
          <p:nvSpPr>
            <p:cNvPr id="616" name="Google Shape;616;p29"/>
            <p:cNvSpPr/>
            <p:nvPr/>
          </p:nvSpPr>
          <p:spPr>
            <a:xfrm>
              <a:off x="1508744" y="1178594"/>
              <a:ext cx="129922" cy="487243"/>
            </a:xfrm>
            <a:custGeom>
              <a:rect b="b" l="l" r="r" t="t"/>
              <a:pathLst>
                <a:path extrusionOk="0" h="120000" w="120000">
                  <a:moveTo>
                    <a:pt x="120000" y="120000"/>
                  </a:moveTo>
                  <a:lnTo>
                    <a:pt x="60000" y="120000"/>
                  </a:lnTo>
                  <a:lnTo>
                    <a:pt x="60000" y="0"/>
                  </a:lnTo>
                  <a:lnTo>
                    <a:pt x="0" y="0"/>
                  </a:lnTo>
                </a:path>
              </a:pathLst>
            </a:custGeom>
            <a:noFill/>
            <a:ln cap="flat" cmpd="sng" w="15875">
              <a:solidFill>
                <a:srgbClr val="A4193A"/>
              </a:solidFill>
              <a:prstDash val="solid"/>
              <a:round/>
              <a:headEnd len="sm" w="sm" type="none"/>
              <a:tailEnd len="sm" w="sm" type="none"/>
            </a:ln>
          </p:spPr>
        </p:sp>
        <p:sp>
          <p:nvSpPr>
            <p:cNvPr id="617" name="Google Shape;617;p29"/>
            <p:cNvSpPr/>
            <p:nvPr/>
          </p:nvSpPr>
          <p:spPr>
            <a:xfrm>
              <a:off x="1508744" y="691351"/>
              <a:ext cx="129922" cy="974487"/>
            </a:xfrm>
            <a:custGeom>
              <a:rect b="b" l="l" r="r" t="t"/>
              <a:pathLst>
                <a:path extrusionOk="0" h="120000" w="120000">
                  <a:moveTo>
                    <a:pt x="120000" y="120000"/>
                  </a:moveTo>
                  <a:lnTo>
                    <a:pt x="60000" y="120000"/>
                  </a:lnTo>
                  <a:lnTo>
                    <a:pt x="60000" y="0"/>
                  </a:lnTo>
                  <a:lnTo>
                    <a:pt x="0" y="0"/>
                  </a:lnTo>
                </a:path>
              </a:pathLst>
            </a:custGeom>
            <a:noFill/>
            <a:ln cap="flat" cmpd="sng" w="15875">
              <a:solidFill>
                <a:srgbClr val="A4193A"/>
              </a:solidFill>
              <a:prstDash val="solid"/>
              <a:round/>
              <a:headEnd len="sm" w="sm" type="none"/>
              <a:tailEnd len="sm" w="sm" type="none"/>
            </a:ln>
          </p:spPr>
        </p:sp>
        <p:sp>
          <p:nvSpPr>
            <p:cNvPr id="618" name="Google Shape;618;p29"/>
            <p:cNvSpPr/>
            <p:nvPr/>
          </p:nvSpPr>
          <p:spPr>
            <a:xfrm>
              <a:off x="1508744" y="204107"/>
              <a:ext cx="129922" cy="1461731"/>
            </a:xfrm>
            <a:custGeom>
              <a:rect b="b" l="l" r="r" t="t"/>
              <a:pathLst>
                <a:path extrusionOk="0" h="120000" w="120000">
                  <a:moveTo>
                    <a:pt x="120000" y="120000"/>
                  </a:moveTo>
                  <a:lnTo>
                    <a:pt x="60000" y="120000"/>
                  </a:lnTo>
                  <a:lnTo>
                    <a:pt x="60000" y="0"/>
                  </a:lnTo>
                  <a:lnTo>
                    <a:pt x="0" y="0"/>
                  </a:lnTo>
                </a:path>
              </a:pathLst>
            </a:custGeom>
            <a:noFill/>
            <a:ln cap="flat" cmpd="sng" w="15875">
              <a:solidFill>
                <a:srgbClr val="A4193A"/>
              </a:solidFill>
              <a:prstDash val="solid"/>
              <a:round/>
              <a:headEnd len="sm" w="sm" type="none"/>
              <a:tailEnd len="sm" w="sm" type="none"/>
            </a:ln>
          </p:spPr>
        </p:sp>
        <p:sp>
          <p:nvSpPr>
            <p:cNvPr id="619" name="Google Shape;619;p29"/>
            <p:cNvSpPr/>
            <p:nvPr/>
          </p:nvSpPr>
          <p:spPr>
            <a:xfrm>
              <a:off x="2288280" y="1620118"/>
              <a:ext cx="909458" cy="91440"/>
            </a:xfrm>
            <a:custGeom>
              <a:rect b="b" l="l" r="r" t="t"/>
              <a:pathLst>
                <a:path extrusionOk="0" h="120000" w="120000">
                  <a:moveTo>
                    <a:pt x="120000" y="60000"/>
                  </a:moveTo>
                  <a:lnTo>
                    <a:pt x="0" y="60000"/>
                  </a:lnTo>
                </a:path>
              </a:pathLst>
            </a:custGeom>
            <a:noFill/>
            <a:ln cap="flat" cmpd="sng" w="15875">
              <a:solidFill>
                <a:srgbClr val="911432"/>
              </a:solidFill>
              <a:prstDash val="solid"/>
              <a:round/>
              <a:headEnd len="sm" w="sm" type="none"/>
              <a:tailEnd len="sm" w="sm" type="none"/>
            </a:ln>
          </p:spPr>
        </p:sp>
        <p:sp>
          <p:nvSpPr>
            <p:cNvPr id="620" name="Google Shape;620;p29"/>
            <p:cNvSpPr/>
            <p:nvPr/>
          </p:nvSpPr>
          <p:spPr>
            <a:xfrm>
              <a:off x="3197739" y="1566772"/>
              <a:ext cx="649613" cy="198132"/>
            </a:xfrm>
            <a:prstGeom prst="rect">
              <a:avLst/>
            </a:prstGeom>
            <a:gradFill>
              <a:gsLst>
                <a:gs pos="0">
                  <a:srgbClr val="D6DFE2"/>
                </a:gs>
                <a:gs pos="100000">
                  <a:srgbClr val="97B1BB">
                    <a:alpha val="91372"/>
                  </a:srgbClr>
                </a:gs>
              </a:gsLst>
              <a:lin ang="5400000" scaled="0"/>
            </a:gra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621" name="Google Shape;621;p29"/>
            <p:cNvSpPr txBox="1"/>
            <p:nvPr/>
          </p:nvSpPr>
          <p:spPr>
            <a:xfrm>
              <a:off x="3197739" y="1566772"/>
              <a:ext cx="649613" cy="198132"/>
            </a:xfrm>
            <a:prstGeom prst="rect">
              <a:avLst/>
            </a:prstGeom>
            <a:noFill/>
            <a:ln>
              <a:noFill/>
            </a:ln>
          </p:spPr>
          <p:txBody>
            <a:bodyPr anchorCtr="0" anchor="ctr" bIns="4425" lIns="4425" spcFirstLastPara="1" rIns="4425" wrap="square" tIns="4425">
              <a:noAutofit/>
            </a:bodyPr>
            <a:lstStyle/>
            <a:p>
              <a:pPr indent="0" lvl="0" marL="0" marR="0" rtl="0" algn="ctr">
                <a:lnSpc>
                  <a:spcPct val="90000"/>
                </a:lnSpc>
                <a:spcBef>
                  <a:spcPts val="0"/>
                </a:spcBef>
                <a:spcAft>
                  <a:spcPts val="0"/>
                </a:spcAft>
                <a:buClr>
                  <a:schemeClr val="dk1"/>
                </a:buClr>
                <a:buSzPts val="1200"/>
                <a:buFont typeface="Cabin"/>
                <a:buNone/>
              </a:pPr>
              <a:r>
                <a:rPr b="0" i="0" lang="en-US" sz="1200" u="none" cap="none" strike="noStrike">
                  <a:solidFill>
                    <a:schemeClr val="dk1"/>
                  </a:solidFill>
                  <a:latin typeface="Cabin"/>
                  <a:ea typeface="Cabin"/>
                  <a:cs typeface="Cabin"/>
                  <a:sym typeface="Cabin"/>
                </a:rPr>
                <a:t>President</a:t>
              </a:r>
              <a:endParaRPr b="0" i="0" sz="1200" u="none" cap="none" strike="noStrike">
                <a:solidFill>
                  <a:schemeClr val="dk1"/>
                </a:solidFill>
                <a:latin typeface="Cabin"/>
                <a:ea typeface="Cabin"/>
                <a:cs typeface="Cabin"/>
                <a:sym typeface="Cabin"/>
              </a:endParaRPr>
            </a:p>
          </p:txBody>
        </p:sp>
        <p:sp>
          <p:nvSpPr>
            <p:cNvPr id="622" name="Google Shape;622;p29"/>
            <p:cNvSpPr/>
            <p:nvPr/>
          </p:nvSpPr>
          <p:spPr>
            <a:xfrm>
              <a:off x="1638666" y="1566772"/>
              <a:ext cx="649613" cy="198132"/>
            </a:xfrm>
            <a:prstGeom prst="rect">
              <a:avLst/>
            </a:prstGeom>
            <a:gradFill>
              <a:gsLst>
                <a:gs pos="0">
                  <a:srgbClr val="D6DFE2"/>
                </a:gs>
                <a:gs pos="100000">
                  <a:srgbClr val="97B1BB">
                    <a:alpha val="91372"/>
                  </a:srgbClr>
                </a:gs>
              </a:gsLst>
              <a:lin ang="5400000" scaled="0"/>
            </a:gra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623" name="Google Shape;623;p29"/>
            <p:cNvSpPr txBox="1"/>
            <p:nvPr/>
          </p:nvSpPr>
          <p:spPr>
            <a:xfrm>
              <a:off x="1638666" y="1566772"/>
              <a:ext cx="649613" cy="198132"/>
            </a:xfrm>
            <a:prstGeom prst="rect">
              <a:avLst/>
            </a:prstGeom>
            <a:noFill/>
            <a:ln>
              <a:noFill/>
            </a:ln>
          </p:spPr>
          <p:txBody>
            <a:bodyPr anchorCtr="0" anchor="ctr" bIns="4425" lIns="4425" spcFirstLastPara="1" rIns="4425" wrap="square" tIns="4425">
              <a:noAutofit/>
            </a:bodyPr>
            <a:lstStyle/>
            <a:p>
              <a:pPr indent="0" lvl="0" marL="0" marR="0" rtl="0" algn="ctr">
                <a:lnSpc>
                  <a:spcPct val="90000"/>
                </a:lnSpc>
                <a:spcBef>
                  <a:spcPts val="0"/>
                </a:spcBef>
                <a:spcAft>
                  <a:spcPts val="0"/>
                </a:spcAft>
                <a:buClr>
                  <a:schemeClr val="dk1"/>
                </a:buClr>
                <a:buSzPts val="1200"/>
                <a:buFont typeface="Cabin"/>
                <a:buNone/>
              </a:pPr>
              <a:r>
                <a:rPr b="0" i="0" lang="en-US" sz="1200" u="none" cap="none" strike="noStrike">
                  <a:solidFill>
                    <a:schemeClr val="dk1"/>
                  </a:solidFill>
                  <a:latin typeface="Cabin"/>
                  <a:ea typeface="Cabin"/>
                  <a:cs typeface="Cabin"/>
                  <a:sym typeface="Cabin"/>
                </a:rPr>
                <a:t>College Council</a:t>
              </a:r>
              <a:endParaRPr b="0" i="0" sz="1200" u="none" cap="none" strike="noStrike">
                <a:solidFill>
                  <a:schemeClr val="dk1"/>
                </a:solidFill>
                <a:latin typeface="Cabin"/>
                <a:ea typeface="Cabin"/>
                <a:cs typeface="Cabin"/>
                <a:sym typeface="Cabin"/>
              </a:endParaRPr>
            </a:p>
          </p:txBody>
        </p:sp>
        <p:sp>
          <p:nvSpPr>
            <p:cNvPr id="624" name="Google Shape;624;p29"/>
            <p:cNvSpPr/>
            <p:nvPr/>
          </p:nvSpPr>
          <p:spPr>
            <a:xfrm>
              <a:off x="615233" y="1086"/>
              <a:ext cx="893510" cy="406042"/>
            </a:xfrm>
            <a:prstGeom prst="rect">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625" name="Google Shape;625;p29"/>
            <p:cNvSpPr txBox="1"/>
            <p:nvPr/>
          </p:nvSpPr>
          <p:spPr>
            <a:xfrm>
              <a:off x="615233" y="1086"/>
              <a:ext cx="893510" cy="406042"/>
            </a:xfrm>
            <a:prstGeom prst="rect">
              <a:avLst/>
            </a:prstGeom>
            <a:noFill/>
            <a:ln>
              <a:noFill/>
            </a:ln>
          </p:spPr>
          <p:txBody>
            <a:bodyPr anchorCtr="0" anchor="ctr" bIns="4425" lIns="4425" spcFirstLastPara="1" rIns="4425" wrap="square" tIns="4425">
              <a:noAutofit/>
            </a:bodyPr>
            <a:lstStyle/>
            <a:p>
              <a:pPr indent="0" lvl="0" marL="0" marR="0" rtl="0" algn="ctr">
                <a:lnSpc>
                  <a:spcPct val="90000"/>
                </a:lnSpc>
                <a:spcBef>
                  <a:spcPts val="0"/>
                </a:spcBef>
                <a:spcAft>
                  <a:spcPts val="0"/>
                </a:spcAft>
                <a:buClr>
                  <a:schemeClr val="lt1"/>
                </a:buClr>
                <a:buSzPts val="1200"/>
                <a:buFont typeface="Cabin"/>
                <a:buNone/>
              </a:pPr>
              <a:r>
                <a:rPr b="0" i="0" lang="en-US" sz="1200" u="none" cap="none" strike="noStrike">
                  <a:solidFill>
                    <a:schemeClr val="lt1"/>
                  </a:solidFill>
                  <a:latin typeface="Cabin"/>
                  <a:ea typeface="Cabin"/>
                  <a:cs typeface="Cabin"/>
                  <a:sym typeface="Cabin"/>
                </a:rPr>
                <a:t>Budget Committee</a:t>
              </a:r>
              <a:endParaRPr b="0" i="0" sz="1200" u="none" cap="none" strike="noStrike">
                <a:solidFill>
                  <a:schemeClr val="lt1"/>
                </a:solidFill>
                <a:latin typeface="Cabin"/>
                <a:ea typeface="Cabin"/>
                <a:cs typeface="Cabin"/>
                <a:sym typeface="Cabin"/>
              </a:endParaRPr>
            </a:p>
          </p:txBody>
        </p:sp>
        <p:sp>
          <p:nvSpPr>
            <p:cNvPr id="626" name="Google Shape;626;p29"/>
            <p:cNvSpPr/>
            <p:nvPr/>
          </p:nvSpPr>
          <p:spPr>
            <a:xfrm>
              <a:off x="615233" y="488329"/>
              <a:ext cx="893510" cy="406042"/>
            </a:xfrm>
            <a:prstGeom prst="rect">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627" name="Google Shape;627;p29"/>
            <p:cNvSpPr txBox="1"/>
            <p:nvPr/>
          </p:nvSpPr>
          <p:spPr>
            <a:xfrm>
              <a:off x="615233" y="488329"/>
              <a:ext cx="893510" cy="406042"/>
            </a:xfrm>
            <a:prstGeom prst="rect">
              <a:avLst/>
            </a:prstGeom>
            <a:noFill/>
            <a:ln>
              <a:noFill/>
            </a:ln>
          </p:spPr>
          <p:txBody>
            <a:bodyPr anchorCtr="0" anchor="ctr" bIns="4425" lIns="4425" spcFirstLastPara="1" rIns="4425" wrap="square" tIns="4425">
              <a:noAutofit/>
            </a:bodyPr>
            <a:lstStyle/>
            <a:p>
              <a:pPr indent="0" lvl="0" marL="0" marR="0" rtl="0" algn="ctr">
                <a:lnSpc>
                  <a:spcPct val="90000"/>
                </a:lnSpc>
                <a:spcBef>
                  <a:spcPts val="0"/>
                </a:spcBef>
                <a:spcAft>
                  <a:spcPts val="0"/>
                </a:spcAft>
                <a:buClr>
                  <a:schemeClr val="lt1"/>
                </a:buClr>
                <a:buSzPts val="1200"/>
                <a:buFont typeface="Cabin"/>
                <a:buNone/>
              </a:pPr>
              <a:r>
                <a:rPr b="0" i="0" lang="en-US" sz="1200" u="none" cap="none" strike="noStrike">
                  <a:solidFill>
                    <a:schemeClr val="lt1"/>
                  </a:solidFill>
                  <a:latin typeface="Cabin"/>
                  <a:ea typeface="Cabin"/>
                  <a:cs typeface="Cabin"/>
                  <a:sym typeface="Cabin"/>
                </a:rPr>
                <a:t>Facilities Committee</a:t>
              </a:r>
              <a:endParaRPr b="0" i="0" sz="1200" u="none" cap="none" strike="noStrike">
                <a:solidFill>
                  <a:schemeClr val="lt1"/>
                </a:solidFill>
                <a:latin typeface="Cabin"/>
                <a:ea typeface="Cabin"/>
                <a:cs typeface="Cabin"/>
                <a:sym typeface="Cabin"/>
              </a:endParaRPr>
            </a:p>
          </p:txBody>
        </p:sp>
        <p:sp>
          <p:nvSpPr>
            <p:cNvPr id="628" name="Google Shape;628;p29"/>
            <p:cNvSpPr/>
            <p:nvPr/>
          </p:nvSpPr>
          <p:spPr>
            <a:xfrm>
              <a:off x="615233" y="975573"/>
              <a:ext cx="893510" cy="406042"/>
            </a:xfrm>
            <a:prstGeom prst="rect">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629" name="Google Shape;629;p29"/>
            <p:cNvSpPr txBox="1"/>
            <p:nvPr/>
          </p:nvSpPr>
          <p:spPr>
            <a:xfrm>
              <a:off x="615233" y="975573"/>
              <a:ext cx="893510" cy="406042"/>
            </a:xfrm>
            <a:prstGeom prst="rect">
              <a:avLst/>
            </a:prstGeom>
            <a:noFill/>
            <a:ln>
              <a:noFill/>
            </a:ln>
          </p:spPr>
          <p:txBody>
            <a:bodyPr anchorCtr="0" anchor="ctr" bIns="4425" lIns="4425" spcFirstLastPara="1" rIns="4425" wrap="square" tIns="4425">
              <a:noAutofit/>
            </a:bodyPr>
            <a:lstStyle/>
            <a:p>
              <a:pPr indent="0" lvl="0" marL="0" marR="0" rtl="0" algn="ctr">
                <a:lnSpc>
                  <a:spcPct val="90000"/>
                </a:lnSpc>
                <a:spcBef>
                  <a:spcPts val="0"/>
                </a:spcBef>
                <a:spcAft>
                  <a:spcPts val="0"/>
                </a:spcAft>
                <a:buClr>
                  <a:schemeClr val="lt1"/>
                </a:buClr>
                <a:buSzPts val="1050"/>
                <a:buFont typeface="Cabin"/>
                <a:buNone/>
              </a:pPr>
              <a:r>
                <a:rPr b="0" i="0" lang="en-US" sz="1050" u="none" cap="none" strike="noStrike">
                  <a:solidFill>
                    <a:schemeClr val="lt1"/>
                  </a:solidFill>
                  <a:latin typeface="Cabin"/>
                  <a:ea typeface="Cabin"/>
                  <a:cs typeface="Cabin"/>
                  <a:sym typeface="Cabin"/>
                </a:rPr>
                <a:t>Planning &amp; Institutional Effectiveness Committee</a:t>
              </a:r>
              <a:endParaRPr b="0" i="0" sz="1050" u="none" cap="none" strike="noStrike">
                <a:solidFill>
                  <a:schemeClr val="lt1"/>
                </a:solidFill>
                <a:latin typeface="Cabin"/>
                <a:ea typeface="Cabin"/>
                <a:cs typeface="Cabin"/>
                <a:sym typeface="Cabin"/>
              </a:endParaRPr>
            </a:p>
          </p:txBody>
        </p:sp>
        <p:sp>
          <p:nvSpPr>
            <p:cNvPr id="630" name="Google Shape;630;p29"/>
            <p:cNvSpPr/>
            <p:nvPr/>
          </p:nvSpPr>
          <p:spPr>
            <a:xfrm>
              <a:off x="615233" y="1462817"/>
              <a:ext cx="893510" cy="406042"/>
            </a:xfrm>
            <a:prstGeom prst="rect">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631" name="Google Shape;631;p29"/>
            <p:cNvSpPr txBox="1"/>
            <p:nvPr/>
          </p:nvSpPr>
          <p:spPr>
            <a:xfrm>
              <a:off x="615233" y="1462817"/>
              <a:ext cx="893510" cy="406042"/>
            </a:xfrm>
            <a:prstGeom prst="rect">
              <a:avLst/>
            </a:prstGeom>
            <a:noFill/>
            <a:ln>
              <a:noFill/>
            </a:ln>
          </p:spPr>
          <p:txBody>
            <a:bodyPr anchorCtr="0" anchor="ctr" bIns="4425" lIns="4425" spcFirstLastPara="1" rIns="4425" wrap="square" tIns="4425">
              <a:noAutofit/>
            </a:bodyPr>
            <a:lstStyle/>
            <a:p>
              <a:pPr indent="0" lvl="0" marL="0" marR="0" rtl="0" algn="ctr">
                <a:lnSpc>
                  <a:spcPct val="90000"/>
                </a:lnSpc>
                <a:spcBef>
                  <a:spcPts val="0"/>
                </a:spcBef>
                <a:spcAft>
                  <a:spcPts val="0"/>
                </a:spcAft>
                <a:buClr>
                  <a:schemeClr val="lt1"/>
                </a:buClr>
                <a:buSzPts val="1200"/>
                <a:buFont typeface="Cabin"/>
                <a:buNone/>
              </a:pPr>
              <a:r>
                <a:rPr b="0" i="0" lang="en-US" sz="1200" u="none" cap="none" strike="noStrike">
                  <a:solidFill>
                    <a:schemeClr val="lt1"/>
                  </a:solidFill>
                  <a:latin typeface="Cabin"/>
                  <a:ea typeface="Cabin"/>
                  <a:cs typeface="Cabin"/>
                  <a:sym typeface="Cabin"/>
                </a:rPr>
                <a:t>Professional Development Committee</a:t>
              </a:r>
              <a:endParaRPr b="0" i="0" sz="1200" u="none" cap="none" strike="noStrike">
                <a:solidFill>
                  <a:schemeClr val="lt1"/>
                </a:solidFill>
                <a:latin typeface="Cabin"/>
                <a:ea typeface="Cabin"/>
                <a:cs typeface="Cabin"/>
                <a:sym typeface="Cabin"/>
              </a:endParaRPr>
            </a:p>
          </p:txBody>
        </p:sp>
        <p:sp>
          <p:nvSpPr>
            <p:cNvPr id="632" name="Google Shape;632;p29"/>
            <p:cNvSpPr/>
            <p:nvPr/>
          </p:nvSpPr>
          <p:spPr>
            <a:xfrm>
              <a:off x="615233" y="1950061"/>
              <a:ext cx="893510" cy="406042"/>
            </a:xfrm>
            <a:prstGeom prst="rect">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633" name="Google Shape;633;p29"/>
            <p:cNvSpPr txBox="1"/>
            <p:nvPr/>
          </p:nvSpPr>
          <p:spPr>
            <a:xfrm>
              <a:off x="615233" y="1950061"/>
              <a:ext cx="893510" cy="406042"/>
            </a:xfrm>
            <a:prstGeom prst="rect">
              <a:avLst/>
            </a:prstGeom>
            <a:noFill/>
            <a:ln>
              <a:noFill/>
            </a:ln>
          </p:spPr>
          <p:txBody>
            <a:bodyPr anchorCtr="0" anchor="ctr" bIns="4425" lIns="4425" spcFirstLastPara="1" rIns="4425" wrap="square" tIns="4425">
              <a:noAutofit/>
            </a:bodyPr>
            <a:lstStyle/>
            <a:p>
              <a:pPr indent="0" lvl="0" marL="0" marR="0" rtl="0" algn="ctr">
                <a:lnSpc>
                  <a:spcPct val="90000"/>
                </a:lnSpc>
                <a:spcBef>
                  <a:spcPts val="0"/>
                </a:spcBef>
                <a:spcAft>
                  <a:spcPts val="0"/>
                </a:spcAft>
                <a:buClr>
                  <a:schemeClr val="lt1"/>
                </a:buClr>
                <a:buSzPts val="1200"/>
                <a:buFont typeface="Cabin"/>
                <a:buNone/>
              </a:pPr>
              <a:r>
                <a:rPr b="0" i="0" lang="en-US" sz="1200" u="none" cap="none" strike="noStrike">
                  <a:solidFill>
                    <a:schemeClr val="lt1"/>
                  </a:solidFill>
                  <a:latin typeface="Cabin"/>
                  <a:ea typeface="Cabin"/>
                  <a:cs typeface="Cabin"/>
                  <a:sym typeface="Cabin"/>
                </a:rPr>
                <a:t>Staffing Committee</a:t>
              </a:r>
              <a:endParaRPr b="0" i="0" sz="1200" u="none" cap="none" strike="noStrike">
                <a:solidFill>
                  <a:schemeClr val="lt1"/>
                </a:solidFill>
                <a:latin typeface="Cabin"/>
                <a:ea typeface="Cabin"/>
                <a:cs typeface="Cabin"/>
                <a:sym typeface="Cabin"/>
              </a:endParaRPr>
            </a:p>
          </p:txBody>
        </p:sp>
        <p:sp>
          <p:nvSpPr>
            <p:cNvPr id="634" name="Google Shape;634;p29"/>
            <p:cNvSpPr/>
            <p:nvPr/>
          </p:nvSpPr>
          <p:spPr>
            <a:xfrm>
              <a:off x="615233" y="2437304"/>
              <a:ext cx="893510" cy="406042"/>
            </a:xfrm>
            <a:prstGeom prst="rect">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635" name="Google Shape;635;p29"/>
            <p:cNvSpPr txBox="1"/>
            <p:nvPr/>
          </p:nvSpPr>
          <p:spPr>
            <a:xfrm>
              <a:off x="615233" y="2437304"/>
              <a:ext cx="893510" cy="406042"/>
            </a:xfrm>
            <a:prstGeom prst="rect">
              <a:avLst/>
            </a:prstGeom>
            <a:noFill/>
            <a:ln>
              <a:noFill/>
            </a:ln>
          </p:spPr>
          <p:txBody>
            <a:bodyPr anchorCtr="0" anchor="ctr" bIns="4425" lIns="4425" spcFirstLastPara="1" rIns="4425" wrap="square" tIns="4425">
              <a:noAutofit/>
            </a:bodyPr>
            <a:lstStyle/>
            <a:p>
              <a:pPr indent="0" lvl="0" marL="0" marR="0" rtl="0" algn="ctr">
                <a:lnSpc>
                  <a:spcPct val="90000"/>
                </a:lnSpc>
                <a:spcBef>
                  <a:spcPts val="0"/>
                </a:spcBef>
                <a:spcAft>
                  <a:spcPts val="0"/>
                </a:spcAft>
                <a:buClr>
                  <a:schemeClr val="lt1"/>
                </a:buClr>
                <a:buSzPts val="1200"/>
                <a:buFont typeface="Cabin"/>
                <a:buNone/>
              </a:pPr>
              <a:r>
                <a:rPr b="0" i="0" lang="en-US" sz="1200" u="none" cap="none" strike="noStrike">
                  <a:solidFill>
                    <a:schemeClr val="lt1"/>
                  </a:solidFill>
                  <a:latin typeface="Cabin"/>
                  <a:ea typeface="Cabin"/>
                  <a:cs typeface="Cabin"/>
                  <a:sym typeface="Cabin"/>
                </a:rPr>
                <a:t>Student Success &amp; Equity Committee</a:t>
              </a:r>
              <a:endParaRPr b="0" i="0" sz="1200" u="none" cap="none" strike="noStrike">
                <a:solidFill>
                  <a:schemeClr val="lt1"/>
                </a:solidFill>
                <a:latin typeface="Cabin"/>
                <a:ea typeface="Cabin"/>
                <a:cs typeface="Cabin"/>
                <a:sym typeface="Cabin"/>
              </a:endParaRPr>
            </a:p>
          </p:txBody>
        </p:sp>
        <p:sp>
          <p:nvSpPr>
            <p:cNvPr id="636" name="Google Shape;636;p29"/>
            <p:cNvSpPr/>
            <p:nvPr/>
          </p:nvSpPr>
          <p:spPr>
            <a:xfrm>
              <a:off x="615233" y="2924548"/>
              <a:ext cx="893510" cy="406042"/>
            </a:xfrm>
            <a:prstGeom prst="rect">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637" name="Google Shape;637;p29"/>
            <p:cNvSpPr txBox="1"/>
            <p:nvPr/>
          </p:nvSpPr>
          <p:spPr>
            <a:xfrm>
              <a:off x="615233" y="2924548"/>
              <a:ext cx="893510" cy="406042"/>
            </a:xfrm>
            <a:prstGeom prst="rect">
              <a:avLst/>
            </a:prstGeom>
            <a:noFill/>
            <a:ln>
              <a:noFill/>
            </a:ln>
          </p:spPr>
          <p:txBody>
            <a:bodyPr anchorCtr="0" anchor="ctr" bIns="4425" lIns="4425" spcFirstLastPara="1" rIns="4425" wrap="square" tIns="4425">
              <a:noAutofit/>
            </a:bodyPr>
            <a:lstStyle/>
            <a:p>
              <a:pPr indent="0" lvl="0" marL="0" marR="0" rtl="0" algn="ctr">
                <a:lnSpc>
                  <a:spcPct val="90000"/>
                </a:lnSpc>
                <a:spcBef>
                  <a:spcPts val="0"/>
                </a:spcBef>
                <a:spcAft>
                  <a:spcPts val="0"/>
                </a:spcAft>
                <a:buClr>
                  <a:schemeClr val="lt1"/>
                </a:buClr>
                <a:buSzPts val="1200"/>
                <a:buFont typeface="Cabin"/>
                <a:buNone/>
              </a:pPr>
              <a:r>
                <a:rPr b="0" i="0" lang="en-US" sz="1200" u="none" cap="none" strike="noStrike">
                  <a:solidFill>
                    <a:schemeClr val="lt1"/>
                  </a:solidFill>
                  <a:latin typeface="Cabin"/>
                  <a:ea typeface="Cabin"/>
                  <a:cs typeface="Cabin"/>
                  <a:sym typeface="Cabin"/>
                </a:rPr>
                <a:t>Technology Committee</a:t>
              </a:r>
              <a:endParaRPr b="0" i="0" sz="1200" u="none" cap="none" strike="noStrike">
                <a:solidFill>
                  <a:schemeClr val="lt1"/>
                </a:solidFill>
                <a:latin typeface="Cabin"/>
                <a:ea typeface="Cabin"/>
                <a:cs typeface="Cabin"/>
                <a:sym typeface="Cabin"/>
              </a:endParaRPr>
            </a:p>
          </p:txBody>
        </p:sp>
        <p:sp>
          <p:nvSpPr>
            <p:cNvPr id="638" name="Google Shape;638;p29"/>
            <p:cNvSpPr/>
            <p:nvPr/>
          </p:nvSpPr>
          <p:spPr>
            <a:xfrm>
              <a:off x="2418203" y="1427105"/>
              <a:ext cx="649613" cy="198132"/>
            </a:xfrm>
            <a:prstGeom prst="rect">
              <a:avLst/>
            </a:prstGeom>
            <a:gradFill>
              <a:gsLst>
                <a:gs pos="0">
                  <a:srgbClr val="D6DFE2"/>
                </a:gs>
                <a:gs pos="100000">
                  <a:srgbClr val="97B1BB">
                    <a:alpha val="91372"/>
                  </a:srgbClr>
                </a:gs>
              </a:gsLst>
              <a:lin ang="5400000" scaled="0"/>
            </a:gra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639" name="Google Shape;639;p29"/>
            <p:cNvSpPr txBox="1"/>
            <p:nvPr/>
          </p:nvSpPr>
          <p:spPr>
            <a:xfrm>
              <a:off x="2418203" y="1427105"/>
              <a:ext cx="649613" cy="198132"/>
            </a:xfrm>
            <a:prstGeom prst="rect">
              <a:avLst/>
            </a:prstGeom>
            <a:noFill/>
            <a:ln>
              <a:noFill/>
            </a:ln>
          </p:spPr>
          <p:txBody>
            <a:bodyPr anchorCtr="0" anchor="ctr" bIns="4425" lIns="4425" spcFirstLastPara="1" rIns="4425" wrap="square" tIns="4425">
              <a:noAutofit/>
            </a:bodyPr>
            <a:lstStyle/>
            <a:p>
              <a:pPr indent="0" lvl="0" marL="0" marR="0" rtl="0" algn="ctr">
                <a:lnSpc>
                  <a:spcPct val="90000"/>
                </a:lnSpc>
                <a:spcBef>
                  <a:spcPts val="0"/>
                </a:spcBef>
                <a:spcAft>
                  <a:spcPts val="0"/>
                </a:spcAft>
                <a:buClr>
                  <a:schemeClr val="dk1"/>
                </a:buClr>
                <a:buSzPts val="900"/>
                <a:buFont typeface="Cabin"/>
                <a:buNone/>
              </a:pPr>
              <a:r>
                <a:rPr b="0" i="0" lang="en-US" sz="900" u="none" cap="none" strike="noStrike">
                  <a:solidFill>
                    <a:schemeClr val="dk1"/>
                  </a:solidFill>
                  <a:latin typeface="Cabin"/>
                  <a:ea typeface="Cabin"/>
                  <a:cs typeface="Cabin"/>
                  <a:sym typeface="Cabin"/>
                </a:rPr>
                <a:t>President’s Cabinet</a:t>
              </a:r>
              <a:endParaRPr b="0" i="0" sz="900" u="none" cap="none" strike="noStrike">
                <a:solidFill>
                  <a:schemeClr val="dk1"/>
                </a:solidFill>
                <a:latin typeface="Cabin"/>
                <a:ea typeface="Cabin"/>
                <a:cs typeface="Cabin"/>
                <a:sym typeface="Cabin"/>
              </a:endParaRPr>
            </a:p>
          </p:txBody>
        </p:sp>
      </p:grpSp>
      <p:cxnSp>
        <p:nvCxnSpPr>
          <p:cNvPr id="640" name="Google Shape;640;p29"/>
          <p:cNvCxnSpPr>
            <a:stCxn id="607" idx="1"/>
          </p:cNvCxnSpPr>
          <p:nvPr/>
        </p:nvCxnSpPr>
        <p:spPr>
          <a:xfrm>
            <a:off x="1304577" y="748994"/>
            <a:ext cx="9063000" cy="0"/>
          </a:xfrm>
          <a:prstGeom prst="straightConnector1">
            <a:avLst/>
          </a:prstGeom>
          <a:noFill/>
          <a:ln cap="flat" cmpd="sng" w="19050">
            <a:solidFill>
              <a:schemeClr val="accent1"/>
            </a:solidFill>
            <a:prstDash val="solid"/>
            <a:round/>
            <a:headEnd len="sm" w="sm" type="none"/>
            <a:tailEnd len="sm" w="sm" type="none"/>
          </a:ln>
        </p:spPr>
      </p:cxnSp>
      <p:sp>
        <p:nvSpPr>
          <p:cNvPr id="641" name="Google Shape;641;p29"/>
          <p:cNvSpPr/>
          <p:nvPr/>
        </p:nvSpPr>
        <p:spPr>
          <a:xfrm rot="-2157971">
            <a:off x="9143516" y="1352398"/>
            <a:ext cx="2664512" cy="9233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5400">
                <a:solidFill>
                  <a:srgbClr val="E6E1D9"/>
                </a:solidFill>
                <a:latin typeface="Cabin"/>
                <a:ea typeface="Cabin"/>
                <a:cs typeface="Cabin"/>
                <a:sym typeface="Cabin"/>
              </a:rPr>
              <a:t>DRAFT</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645" name="Shape 645"/>
        <p:cNvGrpSpPr/>
        <p:nvPr/>
      </p:nvGrpSpPr>
      <p:grpSpPr>
        <a:xfrm>
          <a:off x="0" y="0"/>
          <a:ext cx="0" cy="0"/>
          <a:chOff x="0" y="0"/>
          <a:chExt cx="0" cy="0"/>
        </a:xfrm>
      </p:grpSpPr>
      <p:sp>
        <p:nvSpPr>
          <p:cNvPr id="646" name="Google Shape;646;p30"/>
          <p:cNvSpPr txBox="1"/>
          <p:nvPr>
            <p:ph type="title"/>
          </p:nvPr>
        </p:nvSpPr>
        <p:spPr>
          <a:xfrm>
            <a:off x="1436265" y="166936"/>
            <a:ext cx="9605700" cy="10593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3200"/>
              <a:buFont typeface="Cabin"/>
              <a:buNone/>
            </a:pPr>
            <a:r>
              <a:rPr b="0" i="0" lang="en-US" sz="3200" u="none" cap="none" strike="noStrike">
                <a:solidFill>
                  <a:schemeClr val="dk1"/>
                </a:solidFill>
                <a:latin typeface="Cabin"/>
                <a:ea typeface="Cabin"/>
                <a:cs typeface="Cabin"/>
                <a:sym typeface="Cabin"/>
              </a:rPr>
              <a:t>PARTICIPATORY GOVERNANCE COMMITTEES:</a:t>
            </a:r>
            <a:endParaRPr b="0" i="0" sz="3200" u="none" cap="none" strike="noStrike">
              <a:solidFill>
                <a:schemeClr val="dk1"/>
              </a:solidFill>
              <a:latin typeface="Cabin"/>
              <a:ea typeface="Cabin"/>
              <a:cs typeface="Cabin"/>
              <a:sym typeface="Cabin"/>
            </a:endParaRPr>
          </a:p>
          <a:p>
            <a:pPr indent="0" lvl="0" marL="0" marR="0" rtl="0" algn="l">
              <a:lnSpc>
                <a:spcPct val="90000"/>
              </a:lnSpc>
              <a:spcBef>
                <a:spcPts val="0"/>
              </a:spcBef>
              <a:spcAft>
                <a:spcPts val="0"/>
              </a:spcAft>
              <a:buClr>
                <a:schemeClr val="dk1"/>
              </a:buClr>
              <a:buSzPts val="3200"/>
              <a:buFont typeface="Cabin"/>
              <a:buNone/>
            </a:pPr>
            <a:r>
              <a:rPr b="0" i="0" lang="en-US" sz="3200" u="none" cap="none" strike="noStrike">
                <a:solidFill>
                  <a:schemeClr val="dk1"/>
                </a:solidFill>
                <a:latin typeface="Cabin"/>
                <a:ea typeface="Cabin"/>
                <a:cs typeface="Cabin"/>
                <a:sym typeface="Cabin"/>
              </a:rPr>
              <a:t>BUDGET</a:t>
            </a:r>
            <a:endParaRPr b="0" i="0" sz="3200" u="none" cap="none" strike="noStrike">
              <a:solidFill>
                <a:schemeClr val="dk1"/>
              </a:solidFill>
              <a:latin typeface="Cabin"/>
              <a:ea typeface="Cabin"/>
              <a:cs typeface="Cabin"/>
              <a:sym typeface="Cabin"/>
            </a:endParaRPr>
          </a:p>
        </p:txBody>
      </p:sp>
      <p:sp>
        <p:nvSpPr>
          <p:cNvPr id="647" name="Google Shape;647;p30"/>
          <p:cNvSpPr txBox="1"/>
          <p:nvPr>
            <p:ph idx="1" type="body"/>
          </p:nvPr>
        </p:nvSpPr>
        <p:spPr>
          <a:xfrm>
            <a:off x="173422" y="1584251"/>
            <a:ext cx="5717015" cy="4312399"/>
          </a:xfrm>
          <a:prstGeom prst="rect">
            <a:avLst/>
          </a:prstGeom>
          <a:noFill/>
          <a:ln>
            <a:noFill/>
          </a:ln>
        </p:spPr>
        <p:txBody>
          <a:bodyPr anchorCtr="0" anchor="t" bIns="45700" lIns="91425" spcFirstLastPara="1" rIns="91425" wrap="square" tIns="45700">
            <a:noAutofit/>
          </a:bodyPr>
          <a:lstStyle/>
          <a:p>
            <a:pPr indent="-190500" lvl="0" marL="228600" marR="0" rtl="0" algn="l">
              <a:lnSpc>
                <a:spcPct val="100000"/>
              </a:lnSpc>
              <a:spcBef>
                <a:spcPts val="0"/>
              </a:spcBef>
              <a:spcAft>
                <a:spcPts val="0"/>
              </a:spcAft>
              <a:buClr>
                <a:schemeClr val="accent1"/>
              </a:buClr>
              <a:buSzPts val="1400"/>
              <a:buFont typeface="Arial"/>
              <a:buChar char="•"/>
            </a:pPr>
            <a:r>
              <a:rPr b="0" i="0" lang="en-US" sz="2200" u="none" cap="none" strike="noStrike">
                <a:solidFill>
                  <a:schemeClr val="dk1"/>
                </a:solidFill>
                <a:latin typeface="Cabin"/>
                <a:ea typeface="Cabin"/>
                <a:cs typeface="Cabin"/>
                <a:sym typeface="Cabin"/>
              </a:rPr>
              <a:t>The Budget Committee is new.  This is the result of taking the budget function out of our current apex council (Planning and Resources).</a:t>
            </a:r>
            <a:endParaRPr b="0" i="0" sz="2200" u="none" cap="none" strike="noStrike">
              <a:solidFill>
                <a:schemeClr val="dk1"/>
              </a:solidFill>
              <a:latin typeface="Cabin"/>
              <a:ea typeface="Cabin"/>
              <a:cs typeface="Cabin"/>
              <a:sym typeface="Cabin"/>
            </a:endParaRPr>
          </a:p>
          <a:p>
            <a:pPr indent="0" lvl="0" marL="0" marR="0" rtl="0" algn="l">
              <a:lnSpc>
                <a:spcPct val="100000"/>
              </a:lnSpc>
              <a:spcBef>
                <a:spcPts val="0"/>
              </a:spcBef>
              <a:spcAft>
                <a:spcPts val="0"/>
              </a:spcAft>
              <a:buClr>
                <a:schemeClr val="accent1"/>
              </a:buClr>
              <a:buSzPts val="2200"/>
              <a:buFont typeface="Arial"/>
              <a:buNone/>
            </a:pPr>
            <a:r>
              <a:t/>
            </a:r>
            <a:endParaRPr b="0" i="0" sz="2200" u="none" cap="none" strike="noStrike">
              <a:solidFill>
                <a:schemeClr val="dk1"/>
              </a:solidFill>
              <a:latin typeface="Cabin"/>
              <a:ea typeface="Cabin"/>
              <a:cs typeface="Cabin"/>
              <a:sym typeface="Cabin"/>
            </a:endParaRPr>
          </a:p>
          <a:p>
            <a:pPr indent="-190500" lvl="0" marL="228600" marR="0" rtl="0" algn="l">
              <a:lnSpc>
                <a:spcPct val="100000"/>
              </a:lnSpc>
              <a:spcBef>
                <a:spcPts val="0"/>
              </a:spcBef>
              <a:spcAft>
                <a:spcPts val="0"/>
              </a:spcAft>
              <a:buClr>
                <a:schemeClr val="accent1"/>
              </a:buClr>
              <a:buSzPts val="1400"/>
              <a:buFont typeface="Arial"/>
              <a:buChar char="•"/>
            </a:pPr>
            <a:r>
              <a:rPr b="0" i="0" lang="en-US" sz="2200" u="none" cap="none" strike="noStrike">
                <a:solidFill>
                  <a:schemeClr val="dk1"/>
                </a:solidFill>
                <a:latin typeface="Cabin"/>
                <a:ea typeface="Cabin"/>
                <a:cs typeface="Cabin"/>
                <a:sym typeface="Cabin"/>
              </a:rPr>
              <a:t>This allows more time to be dedicated to exploring budget because it is not half of a planning and budget discussion.</a:t>
            </a:r>
            <a:endParaRPr b="0" i="0" sz="2200" u="none" cap="none" strike="noStrike">
              <a:solidFill>
                <a:schemeClr val="dk1"/>
              </a:solidFill>
              <a:latin typeface="Cabin"/>
              <a:ea typeface="Cabin"/>
              <a:cs typeface="Cabin"/>
              <a:sym typeface="Cabin"/>
            </a:endParaRPr>
          </a:p>
          <a:p>
            <a:pPr indent="0" lvl="0" marL="0" marR="0" rtl="0" algn="l">
              <a:lnSpc>
                <a:spcPct val="100000"/>
              </a:lnSpc>
              <a:spcBef>
                <a:spcPts val="0"/>
              </a:spcBef>
              <a:spcAft>
                <a:spcPts val="0"/>
              </a:spcAft>
              <a:buClr>
                <a:schemeClr val="accent1"/>
              </a:buClr>
              <a:buSzPts val="2200"/>
              <a:buFont typeface="Arial"/>
              <a:buNone/>
            </a:pPr>
            <a:r>
              <a:t/>
            </a:r>
            <a:endParaRPr b="0" i="0" sz="2200" u="none" cap="none" strike="noStrike">
              <a:solidFill>
                <a:schemeClr val="dk1"/>
              </a:solidFill>
              <a:latin typeface="Cabin"/>
              <a:ea typeface="Cabin"/>
              <a:cs typeface="Cabin"/>
              <a:sym typeface="Cabin"/>
            </a:endParaRPr>
          </a:p>
          <a:p>
            <a:pPr indent="-190500" lvl="0" marL="228600" marR="0" rtl="0" algn="l">
              <a:lnSpc>
                <a:spcPct val="100000"/>
              </a:lnSpc>
              <a:spcBef>
                <a:spcPts val="0"/>
              </a:spcBef>
              <a:spcAft>
                <a:spcPts val="0"/>
              </a:spcAft>
              <a:buClr>
                <a:schemeClr val="accent1"/>
              </a:buClr>
              <a:buSzPts val="1400"/>
              <a:buFont typeface="Arial"/>
              <a:buChar char="•"/>
            </a:pPr>
            <a:r>
              <a:rPr b="0" i="0" lang="en-US" sz="2200" u="none" cap="none" strike="noStrike">
                <a:solidFill>
                  <a:schemeClr val="dk1"/>
                </a:solidFill>
                <a:latin typeface="Cabin"/>
                <a:ea typeface="Cabin"/>
                <a:cs typeface="Cabin"/>
                <a:sym typeface="Cabin"/>
              </a:rPr>
              <a:t>This also “trains up” more faculty, staff, and students in the intricacies of budget, which will increase understanding and transparency.</a:t>
            </a:r>
            <a:endParaRPr b="0" i="0" sz="2200" u="none" cap="none" strike="noStrike">
              <a:solidFill>
                <a:schemeClr val="dk1"/>
              </a:solidFill>
              <a:latin typeface="Cabin"/>
              <a:ea typeface="Cabin"/>
              <a:cs typeface="Cabin"/>
              <a:sym typeface="Cabin"/>
            </a:endParaRPr>
          </a:p>
        </p:txBody>
      </p:sp>
      <p:grpSp>
        <p:nvGrpSpPr>
          <p:cNvPr id="648" name="Google Shape;648;p30"/>
          <p:cNvGrpSpPr/>
          <p:nvPr/>
        </p:nvGrpSpPr>
        <p:grpSpPr>
          <a:xfrm>
            <a:off x="6156251" y="1499191"/>
            <a:ext cx="5794744" cy="4688958"/>
            <a:chOff x="615233" y="1086"/>
            <a:chExt cx="3232006" cy="3329362"/>
          </a:xfrm>
        </p:grpSpPr>
        <p:sp>
          <p:nvSpPr>
            <p:cNvPr id="649" name="Google Shape;649;p30"/>
            <p:cNvSpPr/>
            <p:nvPr/>
          </p:nvSpPr>
          <p:spPr>
            <a:xfrm>
              <a:off x="2743009" y="1579517"/>
              <a:ext cx="454800" cy="91500"/>
            </a:xfrm>
            <a:custGeom>
              <a:rect b="b" l="l" r="r" t="t"/>
              <a:pathLst>
                <a:path extrusionOk="0" h="120000" w="120000">
                  <a:moveTo>
                    <a:pt x="120000" y="113281"/>
                  </a:moveTo>
                  <a:lnTo>
                    <a:pt x="0" y="113281"/>
                  </a:lnTo>
                  <a:lnTo>
                    <a:pt x="0" y="60000"/>
                  </a:lnTo>
                </a:path>
              </a:pathLst>
            </a:custGeom>
            <a:noFill/>
            <a:ln cap="flat" cmpd="sng" w="15875">
              <a:solidFill>
                <a:srgbClr val="911432"/>
              </a:solidFill>
              <a:prstDash val="solid"/>
              <a:round/>
              <a:headEnd len="sm" w="sm" type="none"/>
              <a:tailEnd len="sm" w="sm" type="none"/>
            </a:ln>
          </p:spPr>
        </p:sp>
        <p:sp>
          <p:nvSpPr>
            <p:cNvPr id="650" name="Google Shape;650;p30"/>
            <p:cNvSpPr/>
            <p:nvPr/>
          </p:nvSpPr>
          <p:spPr>
            <a:xfrm>
              <a:off x="1508744" y="1665838"/>
              <a:ext cx="129900" cy="1461600"/>
            </a:xfrm>
            <a:custGeom>
              <a:rect b="b" l="l" r="r" t="t"/>
              <a:pathLst>
                <a:path extrusionOk="0" h="120000" w="120000">
                  <a:moveTo>
                    <a:pt x="120000" y="0"/>
                  </a:moveTo>
                  <a:lnTo>
                    <a:pt x="60000" y="0"/>
                  </a:lnTo>
                  <a:lnTo>
                    <a:pt x="60000" y="120000"/>
                  </a:lnTo>
                  <a:lnTo>
                    <a:pt x="0" y="120000"/>
                  </a:lnTo>
                </a:path>
              </a:pathLst>
            </a:custGeom>
            <a:noFill/>
            <a:ln cap="flat" cmpd="sng" w="15875">
              <a:solidFill>
                <a:srgbClr val="A4193A"/>
              </a:solidFill>
              <a:prstDash val="solid"/>
              <a:round/>
              <a:headEnd len="sm" w="sm" type="none"/>
              <a:tailEnd len="sm" w="sm" type="none"/>
            </a:ln>
          </p:spPr>
        </p:sp>
        <p:sp>
          <p:nvSpPr>
            <p:cNvPr id="651" name="Google Shape;651;p30"/>
            <p:cNvSpPr/>
            <p:nvPr/>
          </p:nvSpPr>
          <p:spPr>
            <a:xfrm>
              <a:off x="1508744" y="1665838"/>
              <a:ext cx="129900" cy="974400"/>
            </a:xfrm>
            <a:custGeom>
              <a:rect b="b" l="l" r="r" t="t"/>
              <a:pathLst>
                <a:path extrusionOk="0" h="120000" w="120000">
                  <a:moveTo>
                    <a:pt x="120000" y="0"/>
                  </a:moveTo>
                  <a:lnTo>
                    <a:pt x="60000" y="0"/>
                  </a:lnTo>
                  <a:lnTo>
                    <a:pt x="60000" y="120000"/>
                  </a:lnTo>
                  <a:lnTo>
                    <a:pt x="0" y="120000"/>
                  </a:lnTo>
                </a:path>
              </a:pathLst>
            </a:custGeom>
            <a:noFill/>
            <a:ln cap="flat" cmpd="sng" w="15875">
              <a:solidFill>
                <a:srgbClr val="A4193A"/>
              </a:solidFill>
              <a:prstDash val="solid"/>
              <a:round/>
              <a:headEnd len="sm" w="sm" type="none"/>
              <a:tailEnd len="sm" w="sm" type="none"/>
            </a:ln>
          </p:spPr>
        </p:sp>
        <p:sp>
          <p:nvSpPr>
            <p:cNvPr id="652" name="Google Shape;652;p30"/>
            <p:cNvSpPr/>
            <p:nvPr/>
          </p:nvSpPr>
          <p:spPr>
            <a:xfrm>
              <a:off x="1508744" y="1665838"/>
              <a:ext cx="129900" cy="487200"/>
            </a:xfrm>
            <a:custGeom>
              <a:rect b="b" l="l" r="r" t="t"/>
              <a:pathLst>
                <a:path extrusionOk="0" h="120000" w="120000">
                  <a:moveTo>
                    <a:pt x="120000" y="0"/>
                  </a:moveTo>
                  <a:lnTo>
                    <a:pt x="60000" y="0"/>
                  </a:lnTo>
                  <a:lnTo>
                    <a:pt x="60000" y="120000"/>
                  </a:lnTo>
                  <a:lnTo>
                    <a:pt x="0" y="120000"/>
                  </a:lnTo>
                </a:path>
              </a:pathLst>
            </a:custGeom>
            <a:noFill/>
            <a:ln cap="flat" cmpd="sng" w="15875">
              <a:solidFill>
                <a:srgbClr val="A4193A"/>
              </a:solidFill>
              <a:prstDash val="solid"/>
              <a:round/>
              <a:headEnd len="sm" w="sm" type="none"/>
              <a:tailEnd len="sm" w="sm" type="none"/>
            </a:ln>
          </p:spPr>
        </p:sp>
        <p:sp>
          <p:nvSpPr>
            <p:cNvPr id="653" name="Google Shape;653;p30"/>
            <p:cNvSpPr/>
            <p:nvPr/>
          </p:nvSpPr>
          <p:spPr>
            <a:xfrm>
              <a:off x="1508744" y="1620118"/>
              <a:ext cx="129900" cy="91500"/>
            </a:xfrm>
            <a:custGeom>
              <a:rect b="b" l="l" r="r" t="t"/>
              <a:pathLst>
                <a:path extrusionOk="0" h="120000" w="120000">
                  <a:moveTo>
                    <a:pt x="120000" y="60000"/>
                  </a:moveTo>
                  <a:lnTo>
                    <a:pt x="0" y="60000"/>
                  </a:lnTo>
                </a:path>
              </a:pathLst>
            </a:custGeom>
            <a:noFill/>
            <a:ln cap="flat" cmpd="sng" w="15875">
              <a:solidFill>
                <a:srgbClr val="A4193A"/>
              </a:solidFill>
              <a:prstDash val="solid"/>
              <a:round/>
              <a:headEnd len="sm" w="sm" type="none"/>
              <a:tailEnd len="sm" w="sm" type="none"/>
            </a:ln>
          </p:spPr>
        </p:sp>
        <p:sp>
          <p:nvSpPr>
            <p:cNvPr id="654" name="Google Shape;654;p30"/>
            <p:cNvSpPr/>
            <p:nvPr/>
          </p:nvSpPr>
          <p:spPr>
            <a:xfrm>
              <a:off x="1508744" y="1178594"/>
              <a:ext cx="129900" cy="487200"/>
            </a:xfrm>
            <a:custGeom>
              <a:rect b="b" l="l" r="r" t="t"/>
              <a:pathLst>
                <a:path extrusionOk="0" h="120000" w="120000">
                  <a:moveTo>
                    <a:pt x="120000" y="120000"/>
                  </a:moveTo>
                  <a:lnTo>
                    <a:pt x="60000" y="120000"/>
                  </a:lnTo>
                  <a:lnTo>
                    <a:pt x="60000" y="0"/>
                  </a:lnTo>
                  <a:lnTo>
                    <a:pt x="0" y="0"/>
                  </a:lnTo>
                </a:path>
              </a:pathLst>
            </a:custGeom>
            <a:noFill/>
            <a:ln cap="flat" cmpd="sng" w="15875">
              <a:solidFill>
                <a:srgbClr val="A4193A"/>
              </a:solidFill>
              <a:prstDash val="solid"/>
              <a:round/>
              <a:headEnd len="sm" w="sm" type="none"/>
              <a:tailEnd len="sm" w="sm" type="none"/>
            </a:ln>
          </p:spPr>
        </p:sp>
        <p:sp>
          <p:nvSpPr>
            <p:cNvPr id="655" name="Google Shape;655;p30"/>
            <p:cNvSpPr/>
            <p:nvPr/>
          </p:nvSpPr>
          <p:spPr>
            <a:xfrm>
              <a:off x="1508744" y="691351"/>
              <a:ext cx="129900" cy="974400"/>
            </a:xfrm>
            <a:custGeom>
              <a:rect b="b" l="l" r="r" t="t"/>
              <a:pathLst>
                <a:path extrusionOk="0" h="120000" w="120000">
                  <a:moveTo>
                    <a:pt x="120000" y="120000"/>
                  </a:moveTo>
                  <a:lnTo>
                    <a:pt x="60000" y="120000"/>
                  </a:lnTo>
                  <a:lnTo>
                    <a:pt x="60000" y="0"/>
                  </a:lnTo>
                  <a:lnTo>
                    <a:pt x="0" y="0"/>
                  </a:lnTo>
                </a:path>
              </a:pathLst>
            </a:custGeom>
            <a:noFill/>
            <a:ln cap="flat" cmpd="sng" w="15875">
              <a:solidFill>
                <a:srgbClr val="A4193A"/>
              </a:solidFill>
              <a:prstDash val="solid"/>
              <a:round/>
              <a:headEnd len="sm" w="sm" type="none"/>
              <a:tailEnd len="sm" w="sm" type="none"/>
            </a:ln>
          </p:spPr>
        </p:sp>
        <p:sp>
          <p:nvSpPr>
            <p:cNvPr id="656" name="Google Shape;656;p30"/>
            <p:cNvSpPr/>
            <p:nvPr/>
          </p:nvSpPr>
          <p:spPr>
            <a:xfrm>
              <a:off x="1508744" y="204107"/>
              <a:ext cx="129900" cy="1461600"/>
            </a:xfrm>
            <a:custGeom>
              <a:rect b="b" l="l" r="r" t="t"/>
              <a:pathLst>
                <a:path extrusionOk="0" h="120000" w="120000">
                  <a:moveTo>
                    <a:pt x="120000" y="120000"/>
                  </a:moveTo>
                  <a:lnTo>
                    <a:pt x="60000" y="120000"/>
                  </a:lnTo>
                  <a:lnTo>
                    <a:pt x="60000" y="0"/>
                  </a:lnTo>
                  <a:lnTo>
                    <a:pt x="0" y="0"/>
                  </a:lnTo>
                </a:path>
              </a:pathLst>
            </a:custGeom>
            <a:noFill/>
            <a:ln cap="flat" cmpd="sng" w="15875">
              <a:solidFill>
                <a:srgbClr val="A4193A"/>
              </a:solidFill>
              <a:prstDash val="solid"/>
              <a:round/>
              <a:headEnd len="sm" w="sm" type="none"/>
              <a:tailEnd len="sm" w="sm" type="none"/>
            </a:ln>
          </p:spPr>
        </p:sp>
        <p:sp>
          <p:nvSpPr>
            <p:cNvPr id="657" name="Google Shape;657;p30"/>
            <p:cNvSpPr/>
            <p:nvPr/>
          </p:nvSpPr>
          <p:spPr>
            <a:xfrm>
              <a:off x="2288280" y="1620118"/>
              <a:ext cx="909600" cy="91500"/>
            </a:xfrm>
            <a:custGeom>
              <a:rect b="b" l="l" r="r" t="t"/>
              <a:pathLst>
                <a:path extrusionOk="0" h="120000" w="120000">
                  <a:moveTo>
                    <a:pt x="120000" y="60000"/>
                  </a:moveTo>
                  <a:lnTo>
                    <a:pt x="0" y="60000"/>
                  </a:lnTo>
                </a:path>
              </a:pathLst>
            </a:custGeom>
            <a:noFill/>
            <a:ln cap="flat" cmpd="sng" w="15875">
              <a:solidFill>
                <a:srgbClr val="911432"/>
              </a:solidFill>
              <a:prstDash val="solid"/>
              <a:round/>
              <a:headEnd len="sm" w="sm" type="none"/>
              <a:tailEnd len="sm" w="sm" type="none"/>
            </a:ln>
          </p:spPr>
        </p:sp>
        <p:sp>
          <p:nvSpPr>
            <p:cNvPr id="658" name="Google Shape;658;p30"/>
            <p:cNvSpPr/>
            <p:nvPr/>
          </p:nvSpPr>
          <p:spPr>
            <a:xfrm>
              <a:off x="3197739" y="1566772"/>
              <a:ext cx="649500" cy="198000"/>
            </a:xfrm>
            <a:prstGeom prst="rect">
              <a:avLst/>
            </a:prstGeom>
            <a:gradFill>
              <a:gsLst>
                <a:gs pos="0">
                  <a:srgbClr val="D6DFE2"/>
                </a:gs>
                <a:gs pos="100000">
                  <a:srgbClr val="97B1BB">
                    <a:alpha val="91372"/>
                  </a:srgbClr>
                </a:gs>
              </a:gsLst>
              <a:lin ang="5400012" scaled="0"/>
            </a:gra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659" name="Google Shape;659;p30"/>
            <p:cNvSpPr txBox="1"/>
            <p:nvPr/>
          </p:nvSpPr>
          <p:spPr>
            <a:xfrm>
              <a:off x="3190839" y="1566772"/>
              <a:ext cx="649500" cy="198000"/>
            </a:xfrm>
            <a:prstGeom prst="rect">
              <a:avLst/>
            </a:prstGeom>
            <a:noFill/>
            <a:ln>
              <a:noFill/>
            </a:ln>
          </p:spPr>
          <p:txBody>
            <a:bodyPr anchorCtr="0" anchor="ctr" bIns="4425" lIns="4425" spcFirstLastPara="1" rIns="4425" wrap="square" tIns="4425">
              <a:noAutofit/>
            </a:bodyPr>
            <a:lstStyle/>
            <a:p>
              <a:pPr indent="0" lvl="0" marL="0" marR="0" rtl="0" algn="ctr">
                <a:lnSpc>
                  <a:spcPct val="90000"/>
                </a:lnSpc>
                <a:spcBef>
                  <a:spcPts val="0"/>
                </a:spcBef>
                <a:spcAft>
                  <a:spcPts val="0"/>
                </a:spcAft>
                <a:buNone/>
              </a:pPr>
              <a:r>
                <a:rPr lang="en-US" sz="1100">
                  <a:solidFill>
                    <a:schemeClr val="dk1"/>
                  </a:solidFill>
                  <a:latin typeface="Cabin"/>
                  <a:ea typeface="Cabin"/>
                  <a:cs typeface="Cabin"/>
                  <a:sym typeface="Cabin"/>
                </a:rPr>
                <a:t>President</a:t>
              </a:r>
              <a:endParaRPr b="0" i="0" sz="1100" u="none" cap="none" strike="noStrike">
                <a:solidFill>
                  <a:schemeClr val="dk1"/>
                </a:solidFill>
                <a:latin typeface="Cabin"/>
                <a:ea typeface="Cabin"/>
                <a:cs typeface="Cabin"/>
                <a:sym typeface="Cabin"/>
              </a:endParaRPr>
            </a:p>
          </p:txBody>
        </p:sp>
        <p:sp>
          <p:nvSpPr>
            <p:cNvPr id="660" name="Google Shape;660;p30"/>
            <p:cNvSpPr/>
            <p:nvPr/>
          </p:nvSpPr>
          <p:spPr>
            <a:xfrm>
              <a:off x="1638666" y="1566772"/>
              <a:ext cx="649500" cy="198000"/>
            </a:xfrm>
            <a:prstGeom prst="rect">
              <a:avLst/>
            </a:prstGeom>
            <a:gradFill>
              <a:gsLst>
                <a:gs pos="0">
                  <a:srgbClr val="D6DFE2"/>
                </a:gs>
                <a:gs pos="100000">
                  <a:srgbClr val="97B1BB">
                    <a:alpha val="91372"/>
                  </a:srgbClr>
                </a:gs>
              </a:gsLst>
              <a:lin ang="5400012" scaled="0"/>
            </a:gra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661" name="Google Shape;661;p30"/>
            <p:cNvSpPr txBox="1"/>
            <p:nvPr/>
          </p:nvSpPr>
          <p:spPr>
            <a:xfrm>
              <a:off x="1638666" y="1566772"/>
              <a:ext cx="649500" cy="198000"/>
            </a:xfrm>
            <a:prstGeom prst="rect">
              <a:avLst/>
            </a:prstGeom>
            <a:noFill/>
            <a:ln>
              <a:noFill/>
            </a:ln>
          </p:spPr>
          <p:txBody>
            <a:bodyPr anchorCtr="0" anchor="ctr" bIns="4425" lIns="4425" spcFirstLastPara="1" rIns="4425" wrap="square" tIns="4425">
              <a:noAutofit/>
            </a:bodyPr>
            <a:lstStyle/>
            <a:p>
              <a:pPr indent="0" lvl="0" marL="0" marR="0" rtl="0" algn="ctr">
                <a:lnSpc>
                  <a:spcPct val="90000"/>
                </a:lnSpc>
                <a:spcBef>
                  <a:spcPts val="0"/>
                </a:spcBef>
                <a:spcAft>
                  <a:spcPts val="0"/>
                </a:spcAft>
                <a:buClr>
                  <a:schemeClr val="dk1"/>
                </a:buClr>
                <a:buSzPts val="900"/>
                <a:buFont typeface="Cabin"/>
                <a:buNone/>
              </a:pPr>
              <a:r>
                <a:rPr b="0" i="0" lang="en-US" sz="900" u="none" cap="none" strike="noStrike">
                  <a:solidFill>
                    <a:schemeClr val="dk1"/>
                  </a:solidFill>
                  <a:latin typeface="Cabin"/>
                  <a:ea typeface="Cabin"/>
                  <a:cs typeface="Cabin"/>
                  <a:sym typeface="Cabin"/>
                </a:rPr>
                <a:t>College Council</a:t>
              </a:r>
              <a:endParaRPr b="0" i="0" sz="900" u="none" cap="none" strike="noStrike">
                <a:solidFill>
                  <a:schemeClr val="dk1"/>
                </a:solidFill>
                <a:latin typeface="Cabin"/>
                <a:ea typeface="Cabin"/>
                <a:cs typeface="Cabin"/>
                <a:sym typeface="Cabin"/>
              </a:endParaRPr>
            </a:p>
          </p:txBody>
        </p:sp>
        <p:sp>
          <p:nvSpPr>
            <p:cNvPr id="662" name="Google Shape;662;p30"/>
            <p:cNvSpPr/>
            <p:nvPr/>
          </p:nvSpPr>
          <p:spPr>
            <a:xfrm>
              <a:off x="615233" y="1086"/>
              <a:ext cx="893400" cy="405900"/>
            </a:xfrm>
            <a:prstGeom prst="rect">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663" name="Google Shape;663;p30"/>
            <p:cNvSpPr txBox="1"/>
            <p:nvPr/>
          </p:nvSpPr>
          <p:spPr>
            <a:xfrm>
              <a:off x="615233" y="1086"/>
              <a:ext cx="893400" cy="405900"/>
            </a:xfrm>
            <a:prstGeom prst="rect">
              <a:avLst/>
            </a:prstGeom>
            <a:noFill/>
            <a:ln>
              <a:noFill/>
            </a:ln>
          </p:spPr>
          <p:txBody>
            <a:bodyPr anchorCtr="0" anchor="ctr" bIns="4425" lIns="4425" spcFirstLastPara="1" rIns="4425" wrap="square" tIns="4425">
              <a:noAutofit/>
            </a:bodyPr>
            <a:lstStyle/>
            <a:p>
              <a:pPr indent="0" lvl="0" marL="0" marR="0" rtl="0" algn="ctr">
                <a:lnSpc>
                  <a:spcPct val="90000"/>
                </a:lnSpc>
                <a:spcBef>
                  <a:spcPts val="0"/>
                </a:spcBef>
                <a:spcAft>
                  <a:spcPts val="0"/>
                </a:spcAft>
                <a:buClr>
                  <a:schemeClr val="lt1"/>
                </a:buClr>
                <a:buSzPts val="1400"/>
                <a:buFont typeface="Cabin"/>
                <a:buNone/>
              </a:pPr>
              <a:r>
                <a:rPr b="0" i="0" lang="en-US" sz="1400" u="none" cap="none" strike="noStrike">
                  <a:solidFill>
                    <a:schemeClr val="lt1"/>
                  </a:solidFill>
                  <a:latin typeface="Cabin"/>
                  <a:ea typeface="Cabin"/>
                  <a:cs typeface="Cabin"/>
                  <a:sym typeface="Cabin"/>
                </a:rPr>
                <a:t>Budget Committee</a:t>
              </a:r>
              <a:endParaRPr b="0" i="0" sz="1400" u="none" cap="none" strike="noStrike">
                <a:solidFill>
                  <a:schemeClr val="lt1"/>
                </a:solidFill>
                <a:latin typeface="Cabin"/>
                <a:ea typeface="Cabin"/>
                <a:cs typeface="Cabin"/>
                <a:sym typeface="Cabin"/>
              </a:endParaRPr>
            </a:p>
          </p:txBody>
        </p:sp>
        <p:sp>
          <p:nvSpPr>
            <p:cNvPr id="664" name="Google Shape;664;p30"/>
            <p:cNvSpPr/>
            <p:nvPr/>
          </p:nvSpPr>
          <p:spPr>
            <a:xfrm>
              <a:off x="615233" y="488329"/>
              <a:ext cx="893400" cy="405900"/>
            </a:xfrm>
            <a:prstGeom prst="rect">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665" name="Google Shape;665;p30"/>
            <p:cNvSpPr txBox="1"/>
            <p:nvPr/>
          </p:nvSpPr>
          <p:spPr>
            <a:xfrm>
              <a:off x="615244" y="488329"/>
              <a:ext cx="893400" cy="405900"/>
            </a:xfrm>
            <a:prstGeom prst="rect">
              <a:avLst/>
            </a:prstGeom>
            <a:solidFill>
              <a:schemeClr val="accent6"/>
            </a:solidFill>
            <a:ln>
              <a:noFill/>
            </a:ln>
          </p:spPr>
          <p:txBody>
            <a:bodyPr anchorCtr="0" anchor="ctr" bIns="4425" lIns="4425" spcFirstLastPara="1" rIns="4425" wrap="square" tIns="4425">
              <a:noAutofit/>
            </a:bodyPr>
            <a:lstStyle/>
            <a:p>
              <a:pPr indent="0" lvl="0" marL="0" marR="0" rtl="0" algn="ctr">
                <a:lnSpc>
                  <a:spcPct val="90000"/>
                </a:lnSpc>
                <a:spcBef>
                  <a:spcPts val="0"/>
                </a:spcBef>
                <a:spcAft>
                  <a:spcPts val="0"/>
                </a:spcAft>
                <a:buClr>
                  <a:schemeClr val="lt1"/>
                </a:buClr>
                <a:buSzPts val="1050"/>
                <a:buFont typeface="Cabin"/>
                <a:buNone/>
              </a:pPr>
              <a:r>
                <a:rPr b="0" i="0" lang="en-US" sz="1050" u="none" cap="none" strike="noStrike">
                  <a:solidFill>
                    <a:schemeClr val="lt1"/>
                  </a:solidFill>
                  <a:latin typeface="Cabin"/>
                  <a:ea typeface="Cabin"/>
                  <a:cs typeface="Cabin"/>
                  <a:sym typeface="Cabin"/>
                </a:rPr>
                <a:t>Facilities Committee</a:t>
              </a:r>
              <a:endParaRPr b="0" i="0" sz="1050" u="none" cap="none" strike="noStrike">
                <a:solidFill>
                  <a:schemeClr val="lt1"/>
                </a:solidFill>
                <a:latin typeface="Cabin"/>
                <a:ea typeface="Cabin"/>
                <a:cs typeface="Cabin"/>
                <a:sym typeface="Cabin"/>
              </a:endParaRPr>
            </a:p>
          </p:txBody>
        </p:sp>
        <p:sp>
          <p:nvSpPr>
            <p:cNvPr id="666" name="Google Shape;666;p30"/>
            <p:cNvSpPr/>
            <p:nvPr/>
          </p:nvSpPr>
          <p:spPr>
            <a:xfrm>
              <a:off x="615233" y="975573"/>
              <a:ext cx="893400" cy="405900"/>
            </a:xfrm>
            <a:prstGeom prst="rect">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667" name="Google Shape;667;p30"/>
            <p:cNvSpPr txBox="1"/>
            <p:nvPr/>
          </p:nvSpPr>
          <p:spPr>
            <a:xfrm>
              <a:off x="615233" y="975573"/>
              <a:ext cx="893400" cy="405900"/>
            </a:xfrm>
            <a:prstGeom prst="rect">
              <a:avLst/>
            </a:prstGeom>
            <a:solidFill>
              <a:schemeClr val="accent6"/>
            </a:solidFill>
            <a:ln>
              <a:noFill/>
            </a:ln>
          </p:spPr>
          <p:txBody>
            <a:bodyPr anchorCtr="0" anchor="ctr" bIns="4425" lIns="4425" spcFirstLastPara="1" rIns="4425" wrap="square" tIns="4425">
              <a:noAutofit/>
            </a:bodyPr>
            <a:lstStyle/>
            <a:p>
              <a:pPr indent="0" lvl="0" marL="0" marR="0" rtl="0" algn="ctr">
                <a:lnSpc>
                  <a:spcPct val="90000"/>
                </a:lnSpc>
                <a:spcBef>
                  <a:spcPts val="0"/>
                </a:spcBef>
                <a:spcAft>
                  <a:spcPts val="0"/>
                </a:spcAft>
                <a:buClr>
                  <a:schemeClr val="lt1"/>
                </a:buClr>
                <a:buSzPts val="900"/>
                <a:buFont typeface="Cabin"/>
                <a:buNone/>
              </a:pPr>
              <a:r>
                <a:rPr b="0" i="0" lang="en-US" sz="900" u="none" cap="none" strike="noStrike">
                  <a:solidFill>
                    <a:schemeClr val="lt1"/>
                  </a:solidFill>
                  <a:latin typeface="Cabin"/>
                  <a:ea typeface="Cabin"/>
                  <a:cs typeface="Cabin"/>
                  <a:sym typeface="Cabin"/>
                </a:rPr>
                <a:t>Planning &amp; Institutional Effectiveness Committee</a:t>
              </a:r>
              <a:endParaRPr b="0" i="0" sz="900" u="none" cap="none" strike="noStrike">
                <a:solidFill>
                  <a:schemeClr val="lt1"/>
                </a:solidFill>
                <a:latin typeface="Cabin"/>
                <a:ea typeface="Cabin"/>
                <a:cs typeface="Cabin"/>
                <a:sym typeface="Cabin"/>
              </a:endParaRPr>
            </a:p>
          </p:txBody>
        </p:sp>
        <p:sp>
          <p:nvSpPr>
            <p:cNvPr id="668" name="Google Shape;668;p30"/>
            <p:cNvSpPr/>
            <p:nvPr/>
          </p:nvSpPr>
          <p:spPr>
            <a:xfrm>
              <a:off x="615233" y="1462817"/>
              <a:ext cx="893400" cy="405900"/>
            </a:xfrm>
            <a:prstGeom prst="rect">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669" name="Google Shape;669;p30"/>
            <p:cNvSpPr txBox="1"/>
            <p:nvPr/>
          </p:nvSpPr>
          <p:spPr>
            <a:xfrm>
              <a:off x="615233" y="1462817"/>
              <a:ext cx="893400" cy="405900"/>
            </a:xfrm>
            <a:prstGeom prst="rect">
              <a:avLst/>
            </a:prstGeom>
            <a:solidFill>
              <a:schemeClr val="accent6"/>
            </a:solidFill>
            <a:ln>
              <a:noFill/>
            </a:ln>
          </p:spPr>
          <p:txBody>
            <a:bodyPr anchorCtr="0" anchor="ctr" bIns="4425" lIns="4425" spcFirstLastPara="1" rIns="4425" wrap="square" tIns="4425">
              <a:noAutofit/>
            </a:bodyPr>
            <a:lstStyle/>
            <a:p>
              <a:pPr indent="0" lvl="0" marL="0" marR="0" rtl="0" algn="ctr">
                <a:lnSpc>
                  <a:spcPct val="90000"/>
                </a:lnSpc>
                <a:spcBef>
                  <a:spcPts val="0"/>
                </a:spcBef>
                <a:spcAft>
                  <a:spcPts val="0"/>
                </a:spcAft>
                <a:buClr>
                  <a:schemeClr val="lt1"/>
                </a:buClr>
                <a:buSzPts val="900"/>
                <a:buFont typeface="Cabin"/>
                <a:buNone/>
              </a:pPr>
              <a:r>
                <a:rPr b="0" i="0" lang="en-US" sz="900" u="none" cap="none" strike="noStrike">
                  <a:solidFill>
                    <a:schemeClr val="lt1"/>
                  </a:solidFill>
                  <a:latin typeface="Cabin"/>
                  <a:ea typeface="Cabin"/>
                  <a:cs typeface="Cabin"/>
                  <a:sym typeface="Cabin"/>
                </a:rPr>
                <a:t>Professional Development Committee</a:t>
              </a:r>
              <a:endParaRPr b="0" i="0" sz="900" u="none" cap="none" strike="noStrike">
                <a:solidFill>
                  <a:schemeClr val="lt1"/>
                </a:solidFill>
                <a:latin typeface="Cabin"/>
                <a:ea typeface="Cabin"/>
                <a:cs typeface="Cabin"/>
                <a:sym typeface="Cabin"/>
              </a:endParaRPr>
            </a:p>
          </p:txBody>
        </p:sp>
        <p:sp>
          <p:nvSpPr>
            <p:cNvPr id="670" name="Google Shape;670;p30"/>
            <p:cNvSpPr/>
            <p:nvPr/>
          </p:nvSpPr>
          <p:spPr>
            <a:xfrm>
              <a:off x="615233" y="1950061"/>
              <a:ext cx="893400" cy="405900"/>
            </a:xfrm>
            <a:prstGeom prst="rect">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671" name="Google Shape;671;p30"/>
            <p:cNvSpPr txBox="1"/>
            <p:nvPr/>
          </p:nvSpPr>
          <p:spPr>
            <a:xfrm>
              <a:off x="615233" y="1950061"/>
              <a:ext cx="893400" cy="405900"/>
            </a:xfrm>
            <a:prstGeom prst="rect">
              <a:avLst/>
            </a:prstGeom>
            <a:solidFill>
              <a:schemeClr val="accent6"/>
            </a:solidFill>
            <a:ln>
              <a:noFill/>
            </a:ln>
          </p:spPr>
          <p:txBody>
            <a:bodyPr anchorCtr="0" anchor="ctr" bIns="4425" lIns="4425" spcFirstLastPara="1" rIns="4425" wrap="square" tIns="4425">
              <a:noAutofit/>
            </a:bodyPr>
            <a:lstStyle/>
            <a:p>
              <a:pPr indent="0" lvl="0" marL="0" marR="0" rtl="0" algn="ctr">
                <a:lnSpc>
                  <a:spcPct val="90000"/>
                </a:lnSpc>
                <a:spcBef>
                  <a:spcPts val="0"/>
                </a:spcBef>
                <a:spcAft>
                  <a:spcPts val="0"/>
                </a:spcAft>
                <a:buClr>
                  <a:schemeClr val="lt1"/>
                </a:buClr>
                <a:buSzPts val="1000"/>
                <a:buFont typeface="Cabin"/>
                <a:buNone/>
              </a:pPr>
              <a:r>
                <a:rPr b="0" i="0" lang="en-US" sz="1000" u="none" cap="none" strike="noStrike">
                  <a:solidFill>
                    <a:schemeClr val="lt1"/>
                  </a:solidFill>
                  <a:latin typeface="Cabin"/>
                  <a:ea typeface="Cabin"/>
                  <a:cs typeface="Cabin"/>
                  <a:sym typeface="Cabin"/>
                </a:rPr>
                <a:t>Staffing Committee</a:t>
              </a:r>
              <a:endParaRPr b="0" i="0" sz="1000" u="none" cap="none" strike="noStrike">
                <a:solidFill>
                  <a:schemeClr val="lt1"/>
                </a:solidFill>
                <a:latin typeface="Cabin"/>
                <a:ea typeface="Cabin"/>
                <a:cs typeface="Cabin"/>
                <a:sym typeface="Cabin"/>
              </a:endParaRPr>
            </a:p>
          </p:txBody>
        </p:sp>
        <p:sp>
          <p:nvSpPr>
            <p:cNvPr id="672" name="Google Shape;672;p30"/>
            <p:cNvSpPr/>
            <p:nvPr/>
          </p:nvSpPr>
          <p:spPr>
            <a:xfrm>
              <a:off x="615233" y="2437304"/>
              <a:ext cx="893400" cy="405900"/>
            </a:xfrm>
            <a:prstGeom prst="rect">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673" name="Google Shape;673;p30"/>
            <p:cNvSpPr txBox="1"/>
            <p:nvPr/>
          </p:nvSpPr>
          <p:spPr>
            <a:xfrm>
              <a:off x="615233" y="2437304"/>
              <a:ext cx="893400" cy="405900"/>
            </a:xfrm>
            <a:prstGeom prst="rect">
              <a:avLst/>
            </a:prstGeom>
            <a:solidFill>
              <a:schemeClr val="accent6"/>
            </a:solidFill>
            <a:ln>
              <a:noFill/>
            </a:ln>
          </p:spPr>
          <p:txBody>
            <a:bodyPr anchorCtr="0" anchor="ctr" bIns="4425" lIns="4425" spcFirstLastPara="1" rIns="4425" wrap="square" tIns="4425">
              <a:noAutofit/>
            </a:bodyPr>
            <a:lstStyle/>
            <a:p>
              <a:pPr indent="0" lvl="0" marL="0" marR="0" rtl="0" algn="ctr">
                <a:lnSpc>
                  <a:spcPct val="90000"/>
                </a:lnSpc>
                <a:spcBef>
                  <a:spcPts val="0"/>
                </a:spcBef>
                <a:spcAft>
                  <a:spcPts val="0"/>
                </a:spcAft>
                <a:buClr>
                  <a:schemeClr val="lt1"/>
                </a:buClr>
                <a:buSzPts val="1000"/>
                <a:buFont typeface="Cabin"/>
                <a:buNone/>
              </a:pPr>
              <a:r>
                <a:rPr b="0" i="0" lang="en-US" sz="1000" u="none" cap="none" strike="noStrike">
                  <a:solidFill>
                    <a:schemeClr val="lt1"/>
                  </a:solidFill>
                  <a:latin typeface="Cabin"/>
                  <a:ea typeface="Cabin"/>
                  <a:cs typeface="Cabin"/>
                  <a:sym typeface="Cabin"/>
                </a:rPr>
                <a:t>Student Success &amp; Equity Committee</a:t>
              </a:r>
              <a:endParaRPr b="0" i="0" sz="1000" u="none" cap="none" strike="noStrike">
                <a:solidFill>
                  <a:schemeClr val="lt1"/>
                </a:solidFill>
                <a:latin typeface="Cabin"/>
                <a:ea typeface="Cabin"/>
                <a:cs typeface="Cabin"/>
                <a:sym typeface="Cabin"/>
              </a:endParaRPr>
            </a:p>
          </p:txBody>
        </p:sp>
        <p:sp>
          <p:nvSpPr>
            <p:cNvPr id="674" name="Google Shape;674;p30"/>
            <p:cNvSpPr/>
            <p:nvPr/>
          </p:nvSpPr>
          <p:spPr>
            <a:xfrm>
              <a:off x="615233" y="2924548"/>
              <a:ext cx="893400" cy="405900"/>
            </a:xfrm>
            <a:prstGeom prst="rect">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675" name="Google Shape;675;p30"/>
            <p:cNvSpPr txBox="1"/>
            <p:nvPr/>
          </p:nvSpPr>
          <p:spPr>
            <a:xfrm>
              <a:off x="615233" y="2924548"/>
              <a:ext cx="893400" cy="405900"/>
            </a:xfrm>
            <a:prstGeom prst="rect">
              <a:avLst/>
            </a:prstGeom>
            <a:solidFill>
              <a:schemeClr val="accent6"/>
            </a:solidFill>
            <a:ln>
              <a:noFill/>
            </a:ln>
          </p:spPr>
          <p:txBody>
            <a:bodyPr anchorCtr="0" anchor="ctr" bIns="4425" lIns="4425" spcFirstLastPara="1" rIns="4425" wrap="square" tIns="4425">
              <a:noAutofit/>
            </a:bodyPr>
            <a:lstStyle/>
            <a:p>
              <a:pPr indent="0" lvl="0" marL="0" marR="0" rtl="0" algn="ctr">
                <a:lnSpc>
                  <a:spcPct val="90000"/>
                </a:lnSpc>
                <a:spcBef>
                  <a:spcPts val="0"/>
                </a:spcBef>
                <a:spcAft>
                  <a:spcPts val="0"/>
                </a:spcAft>
                <a:buClr>
                  <a:schemeClr val="lt1"/>
                </a:buClr>
                <a:buSzPts val="1000"/>
                <a:buFont typeface="Cabin"/>
                <a:buNone/>
              </a:pPr>
              <a:r>
                <a:rPr b="0" i="0" lang="en-US" sz="1000" u="none" cap="none" strike="noStrike">
                  <a:solidFill>
                    <a:schemeClr val="lt1"/>
                  </a:solidFill>
                  <a:latin typeface="Cabin"/>
                  <a:ea typeface="Cabin"/>
                  <a:cs typeface="Cabin"/>
                  <a:sym typeface="Cabin"/>
                </a:rPr>
                <a:t>Technology Committee</a:t>
              </a:r>
              <a:endParaRPr b="0" i="0" sz="1000" u="none" cap="none" strike="noStrike">
                <a:solidFill>
                  <a:schemeClr val="lt1"/>
                </a:solidFill>
                <a:latin typeface="Cabin"/>
                <a:ea typeface="Cabin"/>
                <a:cs typeface="Cabin"/>
                <a:sym typeface="Cabin"/>
              </a:endParaRPr>
            </a:p>
          </p:txBody>
        </p:sp>
        <p:sp>
          <p:nvSpPr>
            <p:cNvPr id="676" name="Google Shape;676;p30"/>
            <p:cNvSpPr/>
            <p:nvPr/>
          </p:nvSpPr>
          <p:spPr>
            <a:xfrm>
              <a:off x="2418203" y="1427105"/>
              <a:ext cx="649500" cy="198000"/>
            </a:xfrm>
            <a:prstGeom prst="rect">
              <a:avLst/>
            </a:prstGeom>
            <a:gradFill>
              <a:gsLst>
                <a:gs pos="0">
                  <a:srgbClr val="D6DFE2"/>
                </a:gs>
                <a:gs pos="100000">
                  <a:srgbClr val="97B1BB">
                    <a:alpha val="91372"/>
                  </a:srgbClr>
                </a:gs>
              </a:gsLst>
              <a:lin ang="5400012" scaled="0"/>
            </a:gra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677" name="Google Shape;677;p30"/>
            <p:cNvSpPr txBox="1"/>
            <p:nvPr/>
          </p:nvSpPr>
          <p:spPr>
            <a:xfrm>
              <a:off x="2418203" y="1427105"/>
              <a:ext cx="649500" cy="198000"/>
            </a:xfrm>
            <a:prstGeom prst="rect">
              <a:avLst/>
            </a:prstGeom>
            <a:noFill/>
            <a:ln>
              <a:noFill/>
            </a:ln>
          </p:spPr>
          <p:txBody>
            <a:bodyPr anchorCtr="0" anchor="ctr" bIns="4425" lIns="4425" spcFirstLastPara="1" rIns="4425" wrap="square" tIns="4425">
              <a:noAutofit/>
            </a:bodyPr>
            <a:lstStyle/>
            <a:p>
              <a:pPr indent="0" lvl="0" marL="0" marR="0" rtl="0" algn="ctr">
                <a:lnSpc>
                  <a:spcPct val="90000"/>
                </a:lnSpc>
                <a:spcBef>
                  <a:spcPts val="0"/>
                </a:spcBef>
                <a:spcAft>
                  <a:spcPts val="0"/>
                </a:spcAft>
                <a:buClr>
                  <a:schemeClr val="dk1"/>
                </a:buClr>
                <a:buSzPts val="900"/>
                <a:buFont typeface="Cabin"/>
                <a:buNone/>
              </a:pPr>
              <a:r>
                <a:rPr b="0" i="0" lang="en-US" sz="900" u="none" cap="none" strike="noStrike">
                  <a:solidFill>
                    <a:schemeClr val="dk1"/>
                  </a:solidFill>
                  <a:latin typeface="Cabin"/>
                  <a:ea typeface="Cabin"/>
                  <a:cs typeface="Cabin"/>
                  <a:sym typeface="Cabin"/>
                </a:rPr>
                <a:t>President’s Cabinet</a:t>
              </a:r>
              <a:endParaRPr b="0" i="0" sz="900" u="none" cap="none" strike="noStrike">
                <a:solidFill>
                  <a:schemeClr val="dk1"/>
                </a:solidFill>
                <a:latin typeface="Cabin"/>
                <a:ea typeface="Cabin"/>
                <a:cs typeface="Cabin"/>
                <a:sym typeface="Cabin"/>
              </a:endParaRPr>
            </a:p>
          </p:txBody>
        </p:sp>
      </p:grpSp>
      <p:cxnSp>
        <p:nvCxnSpPr>
          <p:cNvPr id="678" name="Google Shape;678;p30"/>
          <p:cNvCxnSpPr/>
          <p:nvPr/>
        </p:nvCxnSpPr>
        <p:spPr>
          <a:xfrm>
            <a:off x="1467293" y="1105786"/>
            <a:ext cx="9122625" cy="10632"/>
          </a:xfrm>
          <a:prstGeom prst="straightConnector1">
            <a:avLst/>
          </a:prstGeom>
          <a:noFill/>
          <a:ln cap="flat" cmpd="sng" w="19050">
            <a:solidFill>
              <a:schemeClr val="accent1"/>
            </a:solidFill>
            <a:prstDash val="solid"/>
            <a:round/>
            <a:headEnd len="sm" w="sm" type="none"/>
            <a:tailEnd len="sm" w="sm" type="none"/>
          </a:ln>
        </p:spPr>
      </p:cxnSp>
      <p:sp>
        <p:nvSpPr>
          <p:cNvPr id="679" name="Google Shape;679;p30"/>
          <p:cNvSpPr/>
          <p:nvPr/>
        </p:nvSpPr>
        <p:spPr>
          <a:xfrm rot="-2157971">
            <a:off x="9046650" y="1539787"/>
            <a:ext cx="2664512" cy="9233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5400">
                <a:solidFill>
                  <a:srgbClr val="E6E1D9"/>
                </a:solidFill>
                <a:latin typeface="Cabin"/>
                <a:ea typeface="Cabin"/>
                <a:cs typeface="Cabin"/>
                <a:sym typeface="Cabin"/>
              </a:rPr>
              <a:t>DRAFT</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683" name="Shape 683"/>
        <p:cNvGrpSpPr/>
        <p:nvPr/>
      </p:nvGrpSpPr>
      <p:grpSpPr>
        <a:xfrm>
          <a:off x="0" y="0"/>
          <a:ext cx="0" cy="0"/>
          <a:chOff x="0" y="0"/>
          <a:chExt cx="0" cy="0"/>
        </a:xfrm>
      </p:grpSpPr>
      <p:sp>
        <p:nvSpPr>
          <p:cNvPr id="684" name="Google Shape;684;p31"/>
          <p:cNvSpPr txBox="1"/>
          <p:nvPr>
            <p:ph type="title"/>
          </p:nvPr>
        </p:nvSpPr>
        <p:spPr>
          <a:xfrm>
            <a:off x="1396054" y="81875"/>
            <a:ext cx="9605700" cy="10593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3200"/>
              <a:buFont typeface="Cabin"/>
              <a:buNone/>
            </a:pPr>
            <a:r>
              <a:rPr b="0" i="0" lang="en-US" sz="3200" u="none" cap="none" strike="noStrike">
                <a:solidFill>
                  <a:schemeClr val="dk1"/>
                </a:solidFill>
                <a:latin typeface="Cabin"/>
                <a:ea typeface="Cabin"/>
                <a:cs typeface="Cabin"/>
                <a:sym typeface="Cabin"/>
              </a:rPr>
              <a:t>PARTICIPATORY GOVERNANCE COMMITTEES:</a:t>
            </a:r>
            <a:endParaRPr b="0" i="0" sz="3200" u="none" cap="none" strike="noStrike">
              <a:solidFill>
                <a:schemeClr val="dk1"/>
              </a:solidFill>
              <a:latin typeface="Cabin"/>
              <a:ea typeface="Cabin"/>
              <a:cs typeface="Cabin"/>
              <a:sym typeface="Cabin"/>
            </a:endParaRPr>
          </a:p>
          <a:p>
            <a:pPr indent="0" lvl="0" marL="0" marR="0" rtl="0" algn="l">
              <a:lnSpc>
                <a:spcPct val="90000"/>
              </a:lnSpc>
              <a:spcBef>
                <a:spcPts val="0"/>
              </a:spcBef>
              <a:spcAft>
                <a:spcPts val="0"/>
              </a:spcAft>
              <a:buClr>
                <a:schemeClr val="dk1"/>
              </a:buClr>
              <a:buSzPts val="3200"/>
              <a:buFont typeface="Cabin"/>
              <a:buNone/>
            </a:pPr>
            <a:r>
              <a:rPr b="0" i="0" lang="en-US" sz="3200" u="none" cap="none" strike="noStrike">
                <a:solidFill>
                  <a:schemeClr val="dk1"/>
                </a:solidFill>
                <a:latin typeface="Cabin"/>
                <a:ea typeface="Cabin"/>
                <a:cs typeface="Cabin"/>
                <a:sym typeface="Cabin"/>
              </a:rPr>
              <a:t>PRIORITIZATION COMMITTEES </a:t>
            </a:r>
            <a:endParaRPr b="0" i="0" sz="3200" u="none" cap="none" strike="noStrike">
              <a:solidFill>
                <a:schemeClr val="dk1"/>
              </a:solidFill>
              <a:latin typeface="Cabin"/>
              <a:ea typeface="Cabin"/>
              <a:cs typeface="Cabin"/>
              <a:sym typeface="Cabin"/>
            </a:endParaRPr>
          </a:p>
        </p:txBody>
      </p:sp>
      <p:sp>
        <p:nvSpPr>
          <p:cNvPr id="685" name="Google Shape;685;p31"/>
          <p:cNvSpPr txBox="1"/>
          <p:nvPr>
            <p:ph idx="1" type="body"/>
          </p:nvPr>
        </p:nvSpPr>
        <p:spPr>
          <a:xfrm>
            <a:off x="220717" y="1286540"/>
            <a:ext cx="5924902" cy="5156789"/>
          </a:xfrm>
          <a:prstGeom prst="rect">
            <a:avLst/>
          </a:prstGeom>
          <a:noFill/>
          <a:ln>
            <a:noFill/>
          </a:ln>
        </p:spPr>
        <p:txBody>
          <a:bodyPr anchorCtr="0" anchor="t" bIns="45700" lIns="91425" spcFirstLastPara="1" rIns="91425" wrap="square" tIns="45700">
            <a:noAutofit/>
          </a:bodyPr>
          <a:lstStyle/>
          <a:p>
            <a:pPr indent="-190500" lvl="0" marL="228600" marR="0" rtl="0" algn="l">
              <a:lnSpc>
                <a:spcPct val="120000"/>
              </a:lnSpc>
              <a:spcBef>
                <a:spcPts val="0"/>
              </a:spcBef>
              <a:spcAft>
                <a:spcPts val="0"/>
              </a:spcAft>
              <a:buClr>
                <a:schemeClr val="accent1"/>
              </a:buClr>
              <a:buSzPts val="1400"/>
              <a:buFont typeface="Arial"/>
              <a:buChar char="•"/>
            </a:pPr>
            <a:r>
              <a:rPr b="0" i="0" lang="en-US" sz="2000" u="none" cap="none" strike="noStrike">
                <a:solidFill>
                  <a:schemeClr val="dk1"/>
                </a:solidFill>
                <a:latin typeface="Cabin"/>
                <a:ea typeface="Cabin"/>
                <a:cs typeface="Cabin"/>
                <a:sym typeface="Cabin"/>
              </a:rPr>
              <a:t>These Committees serve exclusively or primarily as prioritization committees</a:t>
            </a:r>
            <a:endParaRPr b="0" i="0" sz="2000" u="none" cap="none" strike="noStrike">
              <a:solidFill>
                <a:schemeClr val="dk1"/>
              </a:solidFill>
              <a:latin typeface="Cabin"/>
              <a:ea typeface="Cabin"/>
              <a:cs typeface="Cabin"/>
              <a:sym typeface="Cabin"/>
            </a:endParaRPr>
          </a:p>
          <a:p>
            <a:pPr indent="-190500" lvl="0" marL="228600" marR="0" rtl="0" algn="l">
              <a:lnSpc>
                <a:spcPct val="120000"/>
              </a:lnSpc>
              <a:spcBef>
                <a:spcPts val="0"/>
              </a:spcBef>
              <a:spcAft>
                <a:spcPts val="0"/>
              </a:spcAft>
              <a:buClr>
                <a:schemeClr val="accent1"/>
              </a:buClr>
              <a:buSzPts val="1400"/>
              <a:buFont typeface="Arial"/>
              <a:buChar char="•"/>
            </a:pPr>
            <a:r>
              <a:rPr b="0" i="0" lang="en-US" sz="2000" u="none" cap="none" strike="noStrike">
                <a:solidFill>
                  <a:schemeClr val="dk1"/>
                </a:solidFill>
                <a:latin typeface="Cabin"/>
                <a:ea typeface="Cabin"/>
                <a:cs typeface="Cabin"/>
                <a:sym typeface="Cabin"/>
              </a:rPr>
              <a:t>In the case of Staffing (both classified and academic), they serve </a:t>
            </a:r>
            <a:r>
              <a:rPr lang="en-US"/>
              <a:t>primarily</a:t>
            </a:r>
            <a:r>
              <a:rPr b="0" i="0" lang="en-US" sz="2000" u="none" cap="none" strike="noStrike">
                <a:solidFill>
                  <a:schemeClr val="dk1"/>
                </a:solidFill>
                <a:latin typeface="Cabin"/>
                <a:ea typeface="Cabin"/>
                <a:cs typeface="Cabin"/>
                <a:sym typeface="Cabin"/>
              </a:rPr>
              <a:t> to prioritize requests that come from the annual unit plans (annual updates to the program review) </a:t>
            </a:r>
            <a:endParaRPr b="0" i="0" sz="2000" u="none" cap="none" strike="noStrike">
              <a:solidFill>
                <a:schemeClr val="dk1"/>
              </a:solidFill>
              <a:latin typeface="Cabin"/>
              <a:ea typeface="Cabin"/>
              <a:cs typeface="Cabin"/>
              <a:sym typeface="Cabin"/>
            </a:endParaRPr>
          </a:p>
          <a:p>
            <a:pPr indent="-190500" lvl="0" marL="228600" marR="0" rtl="0" algn="l">
              <a:lnSpc>
                <a:spcPct val="120000"/>
              </a:lnSpc>
              <a:spcBef>
                <a:spcPts val="0"/>
              </a:spcBef>
              <a:spcAft>
                <a:spcPts val="0"/>
              </a:spcAft>
              <a:buClr>
                <a:schemeClr val="accent1"/>
              </a:buClr>
              <a:buSzPts val="1400"/>
              <a:buFont typeface="Arial"/>
              <a:buChar char="•"/>
            </a:pPr>
            <a:r>
              <a:rPr b="0" i="0" lang="en-US" sz="2000" u="none" cap="none" strike="noStrike">
                <a:solidFill>
                  <a:schemeClr val="dk1"/>
                </a:solidFill>
                <a:latin typeface="Cabin"/>
                <a:ea typeface="Cabin"/>
                <a:cs typeface="Cabin"/>
                <a:sym typeface="Cabin"/>
              </a:rPr>
              <a:t>In the cases of Facilities and Technology, they also serve to collaborate on the work of implementation and communication of major technology needs and/or improvements</a:t>
            </a:r>
            <a:endParaRPr/>
          </a:p>
          <a:p>
            <a:pPr indent="-190500" lvl="0" marL="228600" marR="0" rtl="0" algn="l">
              <a:lnSpc>
                <a:spcPct val="120000"/>
              </a:lnSpc>
              <a:spcBef>
                <a:spcPts val="0"/>
              </a:spcBef>
              <a:spcAft>
                <a:spcPts val="0"/>
              </a:spcAft>
              <a:buClr>
                <a:schemeClr val="accent1"/>
              </a:buClr>
              <a:buSzPts val="1400"/>
              <a:buFont typeface="Arial"/>
              <a:buChar char="•"/>
            </a:pPr>
            <a:r>
              <a:rPr b="0" i="0" lang="en-US" sz="2000" u="none" cap="none" strike="noStrike">
                <a:solidFill>
                  <a:schemeClr val="dk1"/>
                </a:solidFill>
                <a:latin typeface="Cabin"/>
                <a:ea typeface="Cabin"/>
                <a:cs typeface="Cabin"/>
                <a:sym typeface="Cabin"/>
              </a:rPr>
              <a:t>These prioritization committees all get their requests from the annual unit plans completed by departments as part of their yearly update to their program review</a:t>
            </a:r>
            <a:endParaRPr b="0" i="0" sz="2000" u="none" cap="none" strike="noStrike">
              <a:solidFill>
                <a:schemeClr val="dk1"/>
              </a:solidFill>
              <a:latin typeface="Cabin"/>
              <a:ea typeface="Cabin"/>
              <a:cs typeface="Cabin"/>
              <a:sym typeface="Cabin"/>
            </a:endParaRPr>
          </a:p>
        </p:txBody>
      </p:sp>
      <p:grpSp>
        <p:nvGrpSpPr>
          <p:cNvPr id="686" name="Google Shape;686;p31"/>
          <p:cNvGrpSpPr/>
          <p:nvPr/>
        </p:nvGrpSpPr>
        <p:grpSpPr>
          <a:xfrm>
            <a:off x="6326372" y="1424763"/>
            <a:ext cx="5518298" cy="4880344"/>
            <a:chOff x="615233" y="1086"/>
            <a:chExt cx="3232006" cy="3329362"/>
          </a:xfrm>
        </p:grpSpPr>
        <p:sp>
          <p:nvSpPr>
            <p:cNvPr id="687" name="Google Shape;687;p31"/>
            <p:cNvSpPr/>
            <p:nvPr/>
          </p:nvSpPr>
          <p:spPr>
            <a:xfrm>
              <a:off x="2743009" y="1579517"/>
              <a:ext cx="454800" cy="91500"/>
            </a:xfrm>
            <a:custGeom>
              <a:rect b="b" l="l" r="r" t="t"/>
              <a:pathLst>
                <a:path extrusionOk="0" h="120000" w="120000">
                  <a:moveTo>
                    <a:pt x="120000" y="113281"/>
                  </a:moveTo>
                  <a:lnTo>
                    <a:pt x="0" y="113281"/>
                  </a:lnTo>
                  <a:lnTo>
                    <a:pt x="0" y="60000"/>
                  </a:lnTo>
                </a:path>
              </a:pathLst>
            </a:custGeom>
            <a:noFill/>
            <a:ln cap="flat" cmpd="sng" w="15875">
              <a:solidFill>
                <a:srgbClr val="911432"/>
              </a:solidFill>
              <a:prstDash val="solid"/>
              <a:round/>
              <a:headEnd len="sm" w="sm" type="none"/>
              <a:tailEnd len="sm" w="sm" type="none"/>
            </a:ln>
          </p:spPr>
        </p:sp>
        <p:sp>
          <p:nvSpPr>
            <p:cNvPr id="688" name="Google Shape;688;p31"/>
            <p:cNvSpPr/>
            <p:nvPr/>
          </p:nvSpPr>
          <p:spPr>
            <a:xfrm>
              <a:off x="1508744" y="1665838"/>
              <a:ext cx="129900" cy="1461600"/>
            </a:xfrm>
            <a:custGeom>
              <a:rect b="b" l="l" r="r" t="t"/>
              <a:pathLst>
                <a:path extrusionOk="0" h="120000" w="120000">
                  <a:moveTo>
                    <a:pt x="120000" y="0"/>
                  </a:moveTo>
                  <a:lnTo>
                    <a:pt x="60000" y="0"/>
                  </a:lnTo>
                  <a:lnTo>
                    <a:pt x="60000" y="120000"/>
                  </a:lnTo>
                  <a:lnTo>
                    <a:pt x="0" y="120000"/>
                  </a:lnTo>
                </a:path>
              </a:pathLst>
            </a:custGeom>
            <a:noFill/>
            <a:ln cap="flat" cmpd="sng" w="15875">
              <a:solidFill>
                <a:srgbClr val="A4193A"/>
              </a:solidFill>
              <a:prstDash val="solid"/>
              <a:round/>
              <a:headEnd len="sm" w="sm" type="none"/>
              <a:tailEnd len="sm" w="sm" type="none"/>
            </a:ln>
          </p:spPr>
        </p:sp>
        <p:sp>
          <p:nvSpPr>
            <p:cNvPr id="689" name="Google Shape;689;p31"/>
            <p:cNvSpPr/>
            <p:nvPr/>
          </p:nvSpPr>
          <p:spPr>
            <a:xfrm>
              <a:off x="1508744" y="1665838"/>
              <a:ext cx="129900" cy="974400"/>
            </a:xfrm>
            <a:custGeom>
              <a:rect b="b" l="l" r="r" t="t"/>
              <a:pathLst>
                <a:path extrusionOk="0" h="120000" w="120000">
                  <a:moveTo>
                    <a:pt x="120000" y="0"/>
                  </a:moveTo>
                  <a:lnTo>
                    <a:pt x="60000" y="0"/>
                  </a:lnTo>
                  <a:lnTo>
                    <a:pt x="60000" y="120000"/>
                  </a:lnTo>
                  <a:lnTo>
                    <a:pt x="0" y="120000"/>
                  </a:lnTo>
                </a:path>
              </a:pathLst>
            </a:custGeom>
            <a:noFill/>
            <a:ln cap="flat" cmpd="sng" w="15875">
              <a:solidFill>
                <a:srgbClr val="A4193A"/>
              </a:solidFill>
              <a:prstDash val="solid"/>
              <a:round/>
              <a:headEnd len="sm" w="sm" type="none"/>
              <a:tailEnd len="sm" w="sm" type="none"/>
            </a:ln>
          </p:spPr>
        </p:sp>
        <p:sp>
          <p:nvSpPr>
            <p:cNvPr id="690" name="Google Shape;690;p31"/>
            <p:cNvSpPr/>
            <p:nvPr/>
          </p:nvSpPr>
          <p:spPr>
            <a:xfrm>
              <a:off x="1508744" y="1665838"/>
              <a:ext cx="129900" cy="487200"/>
            </a:xfrm>
            <a:custGeom>
              <a:rect b="b" l="l" r="r" t="t"/>
              <a:pathLst>
                <a:path extrusionOk="0" h="120000" w="120000">
                  <a:moveTo>
                    <a:pt x="120000" y="0"/>
                  </a:moveTo>
                  <a:lnTo>
                    <a:pt x="60000" y="0"/>
                  </a:lnTo>
                  <a:lnTo>
                    <a:pt x="60000" y="120000"/>
                  </a:lnTo>
                  <a:lnTo>
                    <a:pt x="0" y="120000"/>
                  </a:lnTo>
                </a:path>
              </a:pathLst>
            </a:custGeom>
            <a:noFill/>
            <a:ln cap="flat" cmpd="sng" w="15875">
              <a:solidFill>
                <a:srgbClr val="A4193A"/>
              </a:solidFill>
              <a:prstDash val="solid"/>
              <a:round/>
              <a:headEnd len="sm" w="sm" type="none"/>
              <a:tailEnd len="sm" w="sm" type="none"/>
            </a:ln>
          </p:spPr>
        </p:sp>
        <p:sp>
          <p:nvSpPr>
            <p:cNvPr id="691" name="Google Shape;691;p31"/>
            <p:cNvSpPr/>
            <p:nvPr/>
          </p:nvSpPr>
          <p:spPr>
            <a:xfrm>
              <a:off x="1508744" y="1620118"/>
              <a:ext cx="129900" cy="91500"/>
            </a:xfrm>
            <a:custGeom>
              <a:rect b="b" l="l" r="r" t="t"/>
              <a:pathLst>
                <a:path extrusionOk="0" h="120000" w="120000">
                  <a:moveTo>
                    <a:pt x="120000" y="60000"/>
                  </a:moveTo>
                  <a:lnTo>
                    <a:pt x="0" y="60000"/>
                  </a:lnTo>
                </a:path>
              </a:pathLst>
            </a:custGeom>
            <a:noFill/>
            <a:ln cap="flat" cmpd="sng" w="15875">
              <a:solidFill>
                <a:srgbClr val="A4193A"/>
              </a:solidFill>
              <a:prstDash val="solid"/>
              <a:round/>
              <a:headEnd len="sm" w="sm" type="none"/>
              <a:tailEnd len="sm" w="sm" type="none"/>
            </a:ln>
          </p:spPr>
        </p:sp>
        <p:sp>
          <p:nvSpPr>
            <p:cNvPr id="692" name="Google Shape;692;p31"/>
            <p:cNvSpPr/>
            <p:nvPr/>
          </p:nvSpPr>
          <p:spPr>
            <a:xfrm>
              <a:off x="1508744" y="1178594"/>
              <a:ext cx="129900" cy="487200"/>
            </a:xfrm>
            <a:custGeom>
              <a:rect b="b" l="l" r="r" t="t"/>
              <a:pathLst>
                <a:path extrusionOk="0" h="120000" w="120000">
                  <a:moveTo>
                    <a:pt x="120000" y="120000"/>
                  </a:moveTo>
                  <a:lnTo>
                    <a:pt x="60000" y="120000"/>
                  </a:lnTo>
                  <a:lnTo>
                    <a:pt x="60000" y="0"/>
                  </a:lnTo>
                  <a:lnTo>
                    <a:pt x="0" y="0"/>
                  </a:lnTo>
                </a:path>
              </a:pathLst>
            </a:custGeom>
            <a:noFill/>
            <a:ln cap="flat" cmpd="sng" w="15875">
              <a:solidFill>
                <a:srgbClr val="A4193A"/>
              </a:solidFill>
              <a:prstDash val="solid"/>
              <a:round/>
              <a:headEnd len="sm" w="sm" type="none"/>
              <a:tailEnd len="sm" w="sm" type="none"/>
            </a:ln>
          </p:spPr>
        </p:sp>
        <p:sp>
          <p:nvSpPr>
            <p:cNvPr id="693" name="Google Shape;693;p31"/>
            <p:cNvSpPr/>
            <p:nvPr/>
          </p:nvSpPr>
          <p:spPr>
            <a:xfrm>
              <a:off x="1508744" y="691351"/>
              <a:ext cx="129900" cy="974400"/>
            </a:xfrm>
            <a:custGeom>
              <a:rect b="b" l="l" r="r" t="t"/>
              <a:pathLst>
                <a:path extrusionOk="0" h="120000" w="120000">
                  <a:moveTo>
                    <a:pt x="120000" y="120000"/>
                  </a:moveTo>
                  <a:lnTo>
                    <a:pt x="60000" y="120000"/>
                  </a:lnTo>
                  <a:lnTo>
                    <a:pt x="60000" y="0"/>
                  </a:lnTo>
                  <a:lnTo>
                    <a:pt x="0" y="0"/>
                  </a:lnTo>
                </a:path>
              </a:pathLst>
            </a:custGeom>
            <a:noFill/>
            <a:ln cap="flat" cmpd="sng" w="15875">
              <a:solidFill>
                <a:srgbClr val="A4193A"/>
              </a:solidFill>
              <a:prstDash val="solid"/>
              <a:round/>
              <a:headEnd len="sm" w="sm" type="none"/>
              <a:tailEnd len="sm" w="sm" type="none"/>
            </a:ln>
          </p:spPr>
        </p:sp>
        <p:sp>
          <p:nvSpPr>
            <p:cNvPr id="694" name="Google Shape;694;p31"/>
            <p:cNvSpPr/>
            <p:nvPr/>
          </p:nvSpPr>
          <p:spPr>
            <a:xfrm>
              <a:off x="1508744" y="204107"/>
              <a:ext cx="129900" cy="1461600"/>
            </a:xfrm>
            <a:custGeom>
              <a:rect b="b" l="l" r="r" t="t"/>
              <a:pathLst>
                <a:path extrusionOk="0" h="120000" w="120000">
                  <a:moveTo>
                    <a:pt x="120000" y="120000"/>
                  </a:moveTo>
                  <a:lnTo>
                    <a:pt x="60000" y="120000"/>
                  </a:lnTo>
                  <a:lnTo>
                    <a:pt x="60000" y="0"/>
                  </a:lnTo>
                  <a:lnTo>
                    <a:pt x="0" y="0"/>
                  </a:lnTo>
                </a:path>
              </a:pathLst>
            </a:custGeom>
            <a:noFill/>
            <a:ln cap="flat" cmpd="sng" w="15875">
              <a:solidFill>
                <a:srgbClr val="A4193A"/>
              </a:solidFill>
              <a:prstDash val="solid"/>
              <a:round/>
              <a:headEnd len="sm" w="sm" type="none"/>
              <a:tailEnd len="sm" w="sm" type="none"/>
            </a:ln>
          </p:spPr>
        </p:sp>
        <p:sp>
          <p:nvSpPr>
            <p:cNvPr id="695" name="Google Shape;695;p31"/>
            <p:cNvSpPr/>
            <p:nvPr/>
          </p:nvSpPr>
          <p:spPr>
            <a:xfrm>
              <a:off x="2288280" y="1620118"/>
              <a:ext cx="909600" cy="91500"/>
            </a:xfrm>
            <a:custGeom>
              <a:rect b="b" l="l" r="r" t="t"/>
              <a:pathLst>
                <a:path extrusionOk="0" h="120000" w="120000">
                  <a:moveTo>
                    <a:pt x="120000" y="60000"/>
                  </a:moveTo>
                  <a:lnTo>
                    <a:pt x="0" y="60000"/>
                  </a:lnTo>
                </a:path>
              </a:pathLst>
            </a:custGeom>
            <a:noFill/>
            <a:ln cap="flat" cmpd="sng" w="15875">
              <a:solidFill>
                <a:srgbClr val="911432"/>
              </a:solidFill>
              <a:prstDash val="solid"/>
              <a:round/>
              <a:headEnd len="sm" w="sm" type="none"/>
              <a:tailEnd len="sm" w="sm" type="none"/>
            </a:ln>
          </p:spPr>
        </p:sp>
        <p:sp>
          <p:nvSpPr>
            <p:cNvPr id="696" name="Google Shape;696;p31"/>
            <p:cNvSpPr/>
            <p:nvPr/>
          </p:nvSpPr>
          <p:spPr>
            <a:xfrm>
              <a:off x="3197739" y="1566772"/>
              <a:ext cx="649500" cy="198000"/>
            </a:xfrm>
            <a:prstGeom prst="rect">
              <a:avLst/>
            </a:prstGeom>
            <a:gradFill>
              <a:gsLst>
                <a:gs pos="0">
                  <a:srgbClr val="D6DFE2"/>
                </a:gs>
                <a:gs pos="100000">
                  <a:srgbClr val="97B1BB">
                    <a:alpha val="91372"/>
                  </a:srgbClr>
                </a:gs>
              </a:gsLst>
              <a:lin ang="5400012" scaled="0"/>
            </a:gra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697" name="Google Shape;697;p31"/>
            <p:cNvSpPr txBox="1"/>
            <p:nvPr/>
          </p:nvSpPr>
          <p:spPr>
            <a:xfrm>
              <a:off x="3197739" y="1566772"/>
              <a:ext cx="649500" cy="198000"/>
            </a:xfrm>
            <a:prstGeom prst="rect">
              <a:avLst/>
            </a:prstGeom>
            <a:noFill/>
            <a:ln>
              <a:noFill/>
            </a:ln>
          </p:spPr>
          <p:txBody>
            <a:bodyPr anchorCtr="0" anchor="ctr" bIns="4425" lIns="4425" spcFirstLastPara="1" rIns="4425" wrap="square" tIns="4425">
              <a:noAutofit/>
            </a:bodyPr>
            <a:lstStyle/>
            <a:p>
              <a:pPr indent="0" lvl="0" marL="0" marR="0" rtl="0" algn="ctr">
                <a:lnSpc>
                  <a:spcPct val="90000"/>
                </a:lnSpc>
                <a:spcBef>
                  <a:spcPts val="0"/>
                </a:spcBef>
                <a:spcAft>
                  <a:spcPts val="0"/>
                </a:spcAft>
                <a:buClr>
                  <a:schemeClr val="dk1"/>
                </a:buClr>
                <a:buSzPts val="1050"/>
                <a:buFont typeface="Cabin"/>
                <a:buNone/>
              </a:pPr>
              <a:r>
                <a:rPr b="0" i="0" lang="en-US" sz="1050" u="none" cap="none" strike="noStrike">
                  <a:solidFill>
                    <a:schemeClr val="dk1"/>
                  </a:solidFill>
                  <a:latin typeface="Cabin"/>
                  <a:ea typeface="Cabin"/>
                  <a:cs typeface="Cabin"/>
                  <a:sym typeface="Cabin"/>
                </a:rPr>
                <a:t>President</a:t>
              </a:r>
              <a:endParaRPr b="0" i="0" sz="1050" u="none" cap="none" strike="noStrike">
                <a:solidFill>
                  <a:schemeClr val="dk1"/>
                </a:solidFill>
                <a:latin typeface="Cabin"/>
                <a:ea typeface="Cabin"/>
                <a:cs typeface="Cabin"/>
                <a:sym typeface="Cabin"/>
              </a:endParaRPr>
            </a:p>
          </p:txBody>
        </p:sp>
        <p:sp>
          <p:nvSpPr>
            <p:cNvPr id="698" name="Google Shape;698;p31"/>
            <p:cNvSpPr/>
            <p:nvPr/>
          </p:nvSpPr>
          <p:spPr>
            <a:xfrm>
              <a:off x="1638666" y="1566772"/>
              <a:ext cx="649500" cy="198000"/>
            </a:xfrm>
            <a:prstGeom prst="rect">
              <a:avLst/>
            </a:prstGeom>
            <a:gradFill>
              <a:gsLst>
                <a:gs pos="0">
                  <a:srgbClr val="D6DFE2"/>
                </a:gs>
                <a:gs pos="100000">
                  <a:srgbClr val="97B1BB">
                    <a:alpha val="91372"/>
                  </a:srgbClr>
                </a:gs>
              </a:gsLst>
              <a:lin ang="5400012" scaled="0"/>
            </a:gra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699" name="Google Shape;699;p31"/>
            <p:cNvSpPr txBox="1"/>
            <p:nvPr/>
          </p:nvSpPr>
          <p:spPr>
            <a:xfrm>
              <a:off x="1638666" y="1566772"/>
              <a:ext cx="649500" cy="198000"/>
            </a:xfrm>
            <a:prstGeom prst="rect">
              <a:avLst/>
            </a:prstGeom>
            <a:noFill/>
            <a:ln>
              <a:noFill/>
            </a:ln>
          </p:spPr>
          <p:txBody>
            <a:bodyPr anchorCtr="0" anchor="ctr" bIns="4425" lIns="4425" spcFirstLastPara="1" rIns="4425" wrap="square" tIns="4425">
              <a:noAutofit/>
            </a:bodyPr>
            <a:lstStyle/>
            <a:p>
              <a:pPr indent="0" lvl="0" marL="0" marR="0" rtl="0" algn="ctr">
                <a:lnSpc>
                  <a:spcPct val="90000"/>
                </a:lnSpc>
                <a:spcBef>
                  <a:spcPts val="0"/>
                </a:spcBef>
                <a:spcAft>
                  <a:spcPts val="0"/>
                </a:spcAft>
                <a:buClr>
                  <a:schemeClr val="dk1"/>
                </a:buClr>
                <a:buSzPts val="900"/>
                <a:buFont typeface="Cabin"/>
                <a:buNone/>
              </a:pPr>
              <a:r>
                <a:rPr b="0" i="0" lang="en-US" sz="900" u="none" cap="none" strike="noStrike">
                  <a:solidFill>
                    <a:schemeClr val="dk1"/>
                  </a:solidFill>
                  <a:latin typeface="Cabin"/>
                  <a:ea typeface="Cabin"/>
                  <a:cs typeface="Cabin"/>
                  <a:sym typeface="Cabin"/>
                </a:rPr>
                <a:t>College Council</a:t>
              </a:r>
              <a:endParaRPr b="0" i="0" sz="900" u="none" cap="none" strike="noStrike">
                <a:solidFill>
                  <a:schemeClr val="dk1"/>
                </a:solidFill>
                <a:latin typeface="Cabin"/>
                <a:ea typeface="Cabin"/>
                <a:cs typeface="Cabin"/>
                <a:sym typeface="Cabin"/>
              </a:endParaRPr>
            </a:p>
          </p:txBody>
        </p:sp>
        <p:sp>
          <p:nvSpPr>
            <p:cNvPr id="700" name="Google Shape;700;p31"/>
            <p:cNvSpPr/>
            <p:nvPr/>
          </p:nvSpPr>
          <p:spPr>
            <a:xfrm>
              <a:off x="615233" y="1086"/>
              <a:ext cx="893400" cy="405900"/>
            </a:xfrm>
            <a:prstGeom prst="rect">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701" name="Google Shape;701;p31"/>
            <p:cNvSpPr txBox="1"/>
            <p:nvPr/>
          </p:nvSpPr>
          <p:spPr>
            <a:xfrm>
              <a:off x="615233" y="1086"/>
              <a:ext cx="893400" cy="405900"/>
            </a:xfrm>
            <a:prstGeom prst="rect">
              <a:avLst/>
            </a:prstGeom>
            <a:solidFill>
              <a:schemeClr val="accent6"/>
            </a:solidFill>
            <a:ln>
              <a:noFill/>
            </a:ln>
          </p:spPr>
          <p:txBody>
            <a:bodyPr anchorCtr="0" anchor="ctr" bIns="4425" lIns="4425" spcFirstLastPara="1" rIns="4425" wrap="square" tIns="4425">
              <a:noAutofit/>
            </a:bodyPr>
            <a:lstStyle/>
            <a:p>
              <a:pPr indent="0" lvl="0" marL="0" marR="0" rtl="0" algn="ctr">
                <a:lnSpc>
                  <a:spcPct val="90000"/>
                </a:lnSpc>
                <a:spcBef>
                  <a:spcPts val="0"/>
                </a:spcBef>
                <a:spcAft>
                  <a:spcPts val="0"/>
                </a:spcAft>
                <a:buClr>
                  <a:schemeClr val="lt1"/>
                </a:buClr>
                <a:buSzPts val="1050"/>
                <a:buFont typeface="Cabin"/>
                <a:buNone/>
              </a:pPr>
              <a:r>
                <a:rPr b="0" i="0" lang="en-US" sz="1050" u="none" cap="none" strike="noStrike">
                  <a:solidFill>
                    <a:schemeClr val="lt1"/>
                  </a:solidFill>
                  <a:latin typeface="Cabin"/>
                  <a:ea typeface="Cabin"/>
                  <a:cs typeface="Cabin"/>
                  <a:sym typeface="Cabin"/>
                </a:rPr>
                <a:t>Budget Committee</a:t>
              </a:r>
              <a:endParaRPr b="0" i="0" sz="1050" u="none" cap="none" strike="noStrike">
                <a:solidFill>
                  <a:schemeClr val="lt1"/>
                </a:solidFill>
                <a:latin typeface="Cabin"/>
                <a:ea typeface="Cabin"/>
                <a:cs typeface="Cabin"/>
                <a:sym typeface="Cabin"/>
              </a:endParaRPr>
            </a:p>
          </p:txBody>
        </p:sp>
        <p:sp>
          <p:nvSpPr>
            <p:cNvPr id="702" name="Google Shape;702;p31"/>
            <p:cNvSpPr/>
            <p:nvPr/>
          </p:nvSpPr>
          <p:spPr>
            <a:xfrm>
              <a:off x="615233" y="488329"/>
              <a:ext cx="893400" cy="405900"/>
            </a:xfrm>
            <a:prstGeom prst="rect">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703" name="Google Shape;703;p31"/>
            <p:cNvSpPr txBox="1"/>
            <p:nvPr/>
          </p:nvSpPr>
          <p:spPr>
            <a:xfrm>
              <a:off x="615244" y="488329"/>
              <a:ext cx="893400" cy="405900"/>
            </a:xfrm>
            <a:prstGeom prst="rect">
              <a:avLst/>
            </a:prstGeom>
            <a:noFill/>
            <a:ln>
              <a:noFill/>
            </a:ln>
          </p:spPr>
          <p:txBody>
            <a:bodyPr anchorCtr="0" anchor="ctr" bIns="4425" lIns="4425" spcFirstLastPara="1" rIns="4425" wrap="square" tIns="4425">
              <a:noAutofit/>
            </a:bodyPr>
            <a:lstStyle/>
            <a:p>
              <a:pPr indent="0" lvl="0" marL="0" marR="0" rtl="0" algn="ctr">
                <a:lnSpc>
                  <a:spcPct val="90000"/>
                </a:lnSpc>
                <a:spcBef>
                  <a:spcPts val="0"/>
                </a:spcBef>
                <a:spcAft>
                  <a:spcPts val="0"/>
                </a:spcAft>
                <a:buClr>
                  <a:schemeClr val="lt1"/>
                </a:buClr>
                <a:buSzPts val="1200"/>
                <a:buFont typeface="Cabin"/>
                <a:buNone/>
              </a:pPr>
              <a:r>
                <a:rPr b="0" i="0" lang="en-US" sz="1200" u="none" cap="none" strike="noStrike">
                  <a:solidFill>
                    <a:schemeClr val="lt1"/>
                  </a:solidFill>
                  <a:latin typeface="Cabin"/>
                  <a:ea typeface="Cabin"/>
                  <a:cs typeface="Cabin"/>
                  <a:sym typeface="Cabin"/>
                </a:rPr>
                <a:t>Facilities Committee</a:t>
              </a:r>
              <a:endParaRPr b="0" i="0" sz="1200" u="none" cap="none" strike="noStrike">
                <a:solidFill>
                  <a:schemeClr val="lt1"/>
                </a:solidFill>
                <a:latin typeface="Cabin"/>
                <a:ea typeface="Cabin"/>
                <a:cs typeface="Cabin"/>
                <a:sym typeface="Cabin"/>
              </a:endParaRPr>
            </a:p>
          </p:txBody>
        </p:sp>
        <p:sp>
          <p:nvSpPr>
            <p:cNvPr id="704" name="Google Shape;704;p31"/>
            <p:cNvSpPr/>
            <p:nvPr/>
          </p:nvSpPr>
          <p:spPr>
            <a:xfrm>
              <a:off x="615233" y="975573"/>
              <a:ext cx="893400" cy="405900"/>
            </a:xfrm>
            <a:prstGeom prst="rect">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705" name="Google Shape;705;p31"/>
            <p:cNvSpPr txBox="1"/>
            <p:nvPr/>
          </p:nvSpPr>
          <p:spPr>
            <a:xfrm>
              <a:off x="615233" y="975573"/>
              <a:ext cx="893400" cy="405900"/>
            </a:xfrm>
            <a:prstGeom prst="rect">
              <a:avLst/>
            </a:prstGeom>
            <a:solidFill>
              <a:schemeClr val="accent6"/>
            </a:solidFill>
            <a:ln>
              <a:noFill/>
            </a:ln>
          </p:spPr>
          <p:txBody>
            <a:bodyPr anchorCtr="0" anchor="ctr" bIns="4425" lIns="4425" spcFirstLastPara="1" rIns="4425" wrap="square" tIns="4425">
              <a:noAutofit/>
            </a:bodyPr>
            <a:lstStyle/>
            <a:p>
              <a:pPr indent="0" lvl="0" marL="0" marR="0" rtl="0" algn="ctr">
                <a:lnSpc>
                  <a:spcPct val="90000"/>
                </a:lnSpc>
                <a:spcBef>
                  <a:spcPts val="0"/>
                </a:spcBef>
                <a:spcAft>
                  <a:spcPts val="0"/>
                </a:spcAft>
                <a:buClr>
                  <a:schemeClr val="lt1"/>
                </a:buClr>
                <a:buSzPts val="900"/>
                <a:buFont typeface="Cabin"/>
                <a:buNone/>
              </a:pPr>
              <a:r>
                <a:rPr b="0" i="0" lang="en-US" sz="900" u="none" cap="none" strike="noStrike">
                  <a:solidFill>
                    <a:schemeClr val="lt1"/>
                  </a:solidFill>
                  <a:latin typeface="Cabin"/>
                  <a:ea typeface="Cabin"/>
                  <a:cs typeface="Cabin"/>
                  <a:sym typeface="Cabin"/>
                </a:rPr>
                <a:t>Planning &amp; Institutional Effectiveness Committee</a:t>
              </a:r>
              <a:endParaRPr b="0" i="0" sz="900" u="none" cap="none" strike="noStrike">
                <a:solidFill>
                  <a:schemeClr val="lt1"/>
                </a:solidFill>
                <a:latin typeface="Cabin"/>
                <a:ea typeface="Cabin"/>
                <a:cs typeface="Cabin"/>
                <a:sym typeface="Cabin"/>
              </a:endParaRPr>
            </a:p>
          </p:txBody>
        </p:sp>
        <p:sp>
          <p:nvSpPr>
            <p:cNvPr id="706" name="Google Shape;706;p31"/>
            <p:cNvSpPr/>
            <p:nvPr/>
          </p:nvSpPr>
          <p:spPr>
            <a:xfrm>
              <a:off x="615233" y="1462817"/>
              <a:ext cx="893400" cy="405900"/>
            </a:xfrm>
            <a:prstGeom prst="rect">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707" name="Google Shape;707;p31"/>
            <p:cNvSpPr txBox="1"/>
            <p:nvPr/>
          </p:nvSpPr>
          <p:spPr>
            <a:xfrm>
              <a:off x="615233" y="1462817"/>
              <a:ext cx="893400" cy="405900"/>
            </a:xfrm>
            <a:prstGeom prst="rect">
              <a:avLst/>
            </a:prstGeom>
            <a:solidFill>
              <a:schemeClr val="accent6"/>
            </a:solidFill>
            <a:ln>
              <a:noFill/>
            </a:ln>
          </p:spPr>
          <p:txBody>
            <a:bodyPr anchorCtr="0" anchor="ctr" bIns="4425" lIns="4425" spcFirstLastPara="1" rIns="4425" wrap="square" tIns="4425">
              <a:noAutofit/>
            </a:bodyPr>
            <a:lstStyle/>
            <a:p>
              <a:pPr indent="0" lvl="0" marL="0" marR="0" rtl="0" algn="ctr">
                <a:lnSpc>
                  <a:spcPct val="90000"/>
                </a:lnSpc>
                <a:spcBef>
                  <a:spcPts val="0"/>
                </a:spcBef>
                <a:spcAft>
                  <a:spcPts val="0"/>
                </a:spcAft>
                <a:buClr>
                  <a:schemeClr val="lt1"/>
                </a:buClr>
                <a:buSzPts val="900"/>
                <a:buFont typeface="Cabin"/>
                <a:buNone/>
              </a:pPr>
              <a:r>
                <a:rPr b="0" i="0" lang="en-US" sz="900" u="none" cap="none" strike="noStrike">
                  <a:solidFill>
                    <a:schemeClr val="lt1"/>
                  </a:solidFill>
                  <a:latin typeface="Cabin"/>
                  <a:ea typeface="Cabin"/>
                  <a:cs typeface="Cabin"/>
                  <a:sym typeface="Cabin"/>
                </a:rPr>
                <a:t>Professional Development Committee</a:t>
              </a:r>
              <a:endParaRPr b="0" i="0" sz="900" u="none" cap="none" strike="noStrike">
                <a:solidFill>
                  <a:schemeClr val="lt1"/>
                </a:solidFill>
                <a:latin typeface="Cabin"/>
                <a:ea typeface="Cabin"/>
                <a:cs typeface="Cabin"/>
                <a:sym typeface="Cabin"/>
              </a:endParaRPr>
            </a:p>
          </p:txBody>
        </p:sp>
        <p:sp>
          <p:nvSpPr>
            <p:cNvPr id="708" name="Google Shape;708;p31"/>
            <p:cNvSpPr/>
            <p:nvPr/>
          </p:nvSpPr>
          <p:spPr>
            <a:xfrm>
              <a:off x="615233" y="1950061"/>
              <a:ext cx="893400" cy="405900"/>
            </a:xfrm>
            <a:prstGeom prst="rect">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709" name="Google Shape;709;p31"/>
            <p:cNvSpPr txBox="1"/>
            <p:nvPr/>
          </p:nvSpPr>
          <p:spPr>
            <a:xfrm>
              <a:off x="615233" y="1950061"/>
              <a:ext cx="893400" cy="405900"/>
            </a:xfrm>
            <a:prstGeom prst="rect">
              <a:avLst/>
            </a:prstGeom>
            <a:noFill/>
            <a:ln>
              <a:noFill/>
            </a:ln>
          </p:spPr>
          <p:txBody>
            <a:bodyPr anchorCtr="0" anchor="ctr" bIns="4425" lIns="4425" spcFirstLastPara="1" rIns="4425" wrap="square" tIns="4425">
              <a:noAutofit/>
            </a:bodyPr>
            <a:lstStyle/>
            <a:p>
              <a:pPr indent="0" lvl="0" marL="0" marR="0" rtl="0" algn="ctr">
                <a:lnSpc>
                  <a:spcPct val="90000"/>
                </a:lnSpc>
                <a:spcBef>
                  <a:spcPts val="0"/>
                </a:spcBef>
                <a:spcAft>
                  <a:spcPts val="0"/>
                </a:spcAft>
                <a:buClr>
                  <a:schemeClr val="lt1"/>
                </a:buClr>
                <a:buSzPts val="1200"/>
                <a:buFont typeface="Cabin"/>
                <a:buNone/>
              </a:pPr>
              <a:r>
                <a:rPr b="0" i="0" lang="en-US" sz="1200" u="none" cap="none" strike="noStrike">
                  <a:solidFill>
                    <a:schemeClr val="lt1"/>
                  </a:solidFill>
                  <a:latin typeface="Cabin"/>
                  <a:ea typeface="Cabin"/>
                  <a:cs typeface="Cabin"/>
                  <a:sym typeface="Cabin"/>
                </a:rPr>
                <a:t>Staffing Committee</a:t>
              </a:r>
              <a:endParaRPr b="0" i="0" sz="1200" u="none" cap="none" strike="noStrike">
                <a:solidFill>
                  <a:schemeClr val="lt1"/>
                </a:solidFill>
                <a:latin typeface="Cabin"/>
                <a:ea typeface="Cabin"/>
                <a:cs typeface="Cabin"/>
                <a:sym typeface="Cabin"/>
              </a:endParaRPr>
            </a:p>
          </p:txBody>
        </p:sp>
        <p:sp>
          <p:nvSpPr>
            <p:cNvPr id="710" name="Google Shape;710;p31"/>
            <p:cNvSpPr/>
            <p:nvPr/>
          </p:nvSpPr>
          <p:spPr>
            <a:xfrm>
              <a:off x="615233" y="2437304"/>
              <a:ext cx="893400" cy="405900"/>
            </a:xfrm>
            <a:prstGeom prst="rect">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711" name="Google Shape;711;p31"/>
            <p:cNvSpPr txBox="1"/>
            <p:nvPr/>
          </p:nvSpPr>
          <p:spPr>
            <a:xfrm>
              <a:off x="615233" y="2437304"/>
              <a:ext cx="893400" cy="405900"/>
            </a:xfrm>
            <a:prstGeom prst="rect">
              <a:avLst/>
            </a:prstGeom>
            <a:solidFill>
              <a:schemeClr val="accent6"/>
            </a:solidFill>
            <a:ln>
              <a:noFill/>
            </a:ln>
          </p:spPr>
          <p:txBody>
            <a:bodyPr anchorCtr="0" anchor="ctr" bIns="4425" lIns="4425" spcFirstLastPara="1" rIns="4425" wrap="square" tIns="4425">
              <a:noAutofit/>
            </a:bodyPr>
            <a:lstStyle/>
            <a:p>
              <a:pPr indent="0" lvl="0" marL="0" marR="0" rtl="0" algn="ctr">
                <a:lnSpc>
                  <a:spcPct val="90000"/>
                </a:lnSpc>
                <a:spcBef>
                  <a:spcPts val="0"/>
                </a:spcBef>
                <a:spcAft>
                  <a:spcPts val="0"/>
                </a:spcAft>
                <a:buClr>
                  <a:schemeClr val="lt1"/>
                </a:buClr>
                <a:buSzPts val="1050"/>
                <a:buFont typeface="Cabin"/>
                <a:buNone/>
              </a:pPr>
              <a:r>
                <a:rPr b="0" i="0" lang="en-US" sz="1050" u="none" cap="none" strike="noStrike">
                  <a:solidFill>
                    <a:schemeClr val="lt1"/>
                  </a:solidFill>
                  <a:latin typeface="Cabin"/>
                  <a:ea typeface="Cabin"/>
                  <a:cs typeface="Cabin"/>
                  <a:sym typeface="Cabin"/>
                </a:rPr>
                <a:t>Student Success &amp; Equity Committee</a:t>
              </a:r>
              <a:endParaRPr b="0" i="0" sz="1050" u="none" cap="none" strike="noStrike">
                <a:solidFill>
                  <a:schemeClr val="lt1"/>
                </a:solidFill>
                <a:latin typeface="Cabin"/>
                <a:ea typeface="Cabin"/>
                <a:cs typeface="Cabin"/>
                <a:sym typeface="Cabin"/>
              </a:endParaRPr>
            </a:p>
          </p:txBody>
        </p:sp>
        <p:sp>
          <p:nvSpPr>
            <p:cNvPr id="712" name="Google Shape;712;p31"/>
            <p:cNvSpPr/>
            <p:nvPr/>
          </p:nvSpPr>
          <p:spPr>
            <a:xfrm>
              <a:off x="615233" y="2924548"/>
              <a:ext cx="893400" cy="405900"/>
            </a:xfrm>
            <a:prstGeom prst="rect">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713" name="Google Shape;713;p31"/>
            <p:cNvSpPr txBox="1"/>
            <p:nvPr/>
          </p:nvSpPr>
          <p:spPr>
            <a:xfrm>
              <a:off x="615233" y="2924548"/>
              <a:ext cx="893400" cy="405900"/>
            </a:xfrm>
            <a:prstGeom prst="rect">
              <a:avLst/>
            </a:prstGeom>
            <a:noFill/>
            <a:ln>
              <a:noFill/>
            </a:ln>
          </p:spPr>
          <p:txBody>
            <a:bodyPr anchorCtr="0" anchor="ctr" bIns="4425" lIns="4425" spcFirstLastPara="1" rIns="4425" wrap="square" tIns="4425">
              <a:noAutofit/>
            </a:bodyPr>
            <a:lstStyle/>
            <a:p>
              <a:pPr indent="0" lvl="0" marL="0" marR="0" rtl="0" algn="ctr">
                <a:lnSpc>
                  <a:spcPct val="90000"/>
                </a:lnSpc>
                <a:spcBef>
                  <a:spcPts val="0"/>
                </a:spcBef>
                <a:spcAft>
                  <a:spcPts val="0"/>
                </a:spcAft>
                <a:buClr>
                  <a:schemeClr val="lt1"/>
                </a:buClr>
                <a:buSzPts val="1200"/>
                <a:buFont typeface="Cabin"/>
                <a:buNone/>
              </a:pPr>
              <a:r>
                <a:rPr b="0" i="0" lang="en-US" sz="1200" u="none" cap="none" strike="noStrike">
                  <a:solidFill>
                    <a:schemeClr val="lt1"/>
                  </a:solidFill>
                  <a:latin typeface="Cabin"/>
                  <a:ea typeface="Cabin"/>
                  <a:cs typeface="Cabin"/>
                  <a:sym typeface="Cabin"/>
                </a:rPr>
                <a:t>Technology Committee</a:t>
              </a:r>
              <a:endParaRPr b="0" i="0" sz="1200" u="none" cap="none" strike="noStrike">
                <a:solidFill>
                  <a:schemeClr val="lt1"/>
                </a:solidFill>
                <a:latin typeface="Cabin"/>
                <a:ea typeface="Cabin"/>
                <a:cs typeface="Cabin"/>
                <a:sym typeface="Cabin"/>
              </a:endParaRPr>
            </a:p>
          </p:txBody>
        </p:sp>
        <p:sp>
          <p:nvSpPr>
            <p:cNvPr id="714" name="Google Shape;714;p31"/>
            <p:cNvSpPr/>
            <p:nvPr/>
          </p:nvSpPr>
          <p:spPr>
            <a:xfrm>
              <a:off x="2418203" y="1427105"/>
              <a:ext cx="649500" cy="198000"/>
            </a:xfrm>
            <a:prstGeom prst="rect">
              <a:avLst/>
            </a:prstGeom>
            <a:gradFill>
              <a:gsLst>
                <a:gs pos="0">
                  <a:srgbClr val="D6DFE2"/>
                </a:gs>
                <a:gs pos="100000">
                  <a:srgbClr val="97B1BB">
                    <a:alpha val="91372"/>
                  </a:srgbClr>
                </a:gs>
              </a:gsLst>
              <a:lin ang="5400012" scaled="0"/>
            </a:gra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715" name="Google Shape;715;p31"/>
            <p:cNvSpPr txBox="1"/>
            <p:nvPr/>
          </p:nvSpPr>
          <p:spPr>
            <a:xfrm>
              <a:off x="2418203" y="1427105"/>
              <a:ext cx="649500" cy="198000"/>
            </a:xfrm>
            <a:prstGeom prst="rect">
              <a:avLst/>
            </a:prstGeom>
            <a:noFill/>
            <a:ln>
              <a:noFill/>
            </a:ln>
          </p:spPr>
          <p:txBody>
            <a:bodyPr anchorCtr="0" anchor="ctr" bIns="4425" lIns="4425" spcFirstLastPara="1" rIns="4425" wrap="square" tIns="4425">
              <a:noAutofit/>
            </a:bodyPr>
            <a:lstStyle/>
            <a:p>
              <a:pPr indent="0" lvl="0" marL="0" marR="0" rtl="0" algn="ctr">
                <a:lnSpc>
                  <a:spcPct val="90000"/>
                </a:lnSpc>
                <a:spcBef>
                  <a:spcPts val="0"/>
                </a:spcBef>
                <a:spcAft>
                  <a:spcPts val="0"/>
                </a:spcAft>
                <a:buClr>
                  <a:schemeClr val="dk1"/>
                </a:buClr>
                <a:buSzPts val="900"/>
                <a:buFont typeface="Cabin"/>
                <a:buNone/>
              </a:pPr>
              <a:r>
                <a:rPr b="0" i="0" lang="en-US" sz="900" u="none" cap="none" strike="noStrike">
                  <a:solidFill>
                    <a:schemeClr val="dk1"/>
                  </a:solidFill>
                  <a:latin typeface="Cabin"/>
                  <a:ea typeface="Cabin"/>
                  <a:cs typeface="Cabin"/>
                  <a:sym typeface="Cabin"/>
                </a:rPr>
                <a:t>President’s Cabinet</a:t>
              </a:r>
              <a:endParaRPr b="0" i="0" sz="900" u="none" cap="none" strike="noStrike">
                <a:solidFill>
                  <a:schemeClr val="dk1"/>
                </a:solidFill>
                <a:latin typeface="Cabin"/>
                <a:ea typeface="Cabin"/>
                <a:cs typeface="Cabin"/>
                <a:sym typeface="Cabin"/>
              </a:endParaRPr>
            </a:p>
          </p:txBody>
        </p:sp>
      </p:grpSp>
      <p:cxnSp>
        <p:nvCxnSpPr>
          <p:cNvPr id="716" name="Google Shape;716;p31"/>
          <p:cNvCxnSpPr/>
          <p:nvPr/>
        </p:nvCxnSpPr>
        <p:spPr>
          <a:xfrm>
            <a:off x="1467293" y="1020726"/>
            <a:ext cx="9122625" cy="10632"/>
          </a:xfrm>
          <a:prstGeom prst="straightConnector1">
            <a:avLst/>
          </a:prstGeom>
          <a:noFill/>
          <a:ln cap="flat" cmpd="sng" w="19050">
            <a:solidFill>
              <a:schemeClr val="accent1"/>
            </a:solidFill>
            <a:prstDash val="solid"/>
            <a:round/>
            <a:headEnd len="sm" w="sm" type="none"/>
            <a:tailEnd len="sm" w="sm" type="none"/>
          </a:ln>
        </p:spPr>
      </p:cxnSp>
      <p:sp>
        <p:nvSpPr>
          <p:cNvPr id="717" name="Google Shape;717;p31"/>
          <p:cNvSpPr/>
          <p:nvPr/>
        </p:nvSpPr>
        <p:spPr>
          <a:xfrm rot="-2157971">
            <a:off x="9143515" y="1558086"/>
            <a:ext cx="2664512" cy="9233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5400">
                <a:solidFill>
                  <a:srgbClr val="E6E1D9"/>
                </a:solidFill>
                <a:latin typeface="Cabin"/>
                <a:ea typeface="Cabin"/>
                <a:cs typeface="Cabin"/>
                <a:sym typeface="Cabin"/>
              </a:rPr>
              <a:t>DRAFT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123" name="Shape 123"/>
        <p:cNvGrpSpPr/>
        <p:nvPr/>
      </p:nvGrpSpPr>
      <p:grpSpPr>
        <a:xfrm>
          <a:off x="0" y="0"/>
          <a:ext cx="0" cy="0"/>
          <a:chOff x="0" y="0"/>
          <a:chExt cx="0" cy="0"/>
        </a:xfrm>
      </p:grpSpPr>
      <p:sp>
        <p:nvSpPr>
          <p:cNvPr id="124" name="Google Shape;124;p14"/>
          <p:cNvSpPr txBox="1"/>
          <p:nvPr>
            <p:ph type="title"/>
          </p:nvPr>
        </p:nvSpPr>
        <p:spPr>
          <a:xfrm>
            <a:off x="1454239" y="250715"/>
            <a:ext cx="8643154" cy="1087431"/>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dk1"/>
              </a:buClr>
              <a:buSzPts val="3600"/>
              <a:buFont typeface="Cabin"/>
              <a:buNone/>
            </a:pPr>
            <a:r>
              <a:rPr b="0" i="0" lang="en-US" sz="3600" u="none" cap="none" strike="noStrike">
                <a:solidFill>
                  <a:schemeClr val="dk1"/>
                </a:solidFill>
                <a:latin typeface="Cabin"/>
                <a:ea typeface="Cabin"/>
                <a:cs typeface="Cabin"/>
                <a:sym typeface="Cabin"/>
              </a:rPr>
              <a:t>GOVERNANCE ORGANIZATION STEERING COMMITTEE</a:t>
            </a:r>
            <a:endParaRPr b="0" i="0" sz="3600" u="none" cap="none" strike="noStrike">
              <a:solidFill>
                <a:schemeClr val="dk1"/>
              </a:solidFill>
              <a:latin typeface="Cabin"/>
              <a:ea typeface="Cabin"/>
              <a:cs typeface="Cabin"/>
              <a:sym typeface="Cabin"/>
            </a:endParaRPr>
          </a:p>
        </p:txBody>
      </p:sp>
      <p:sp>
        <p:nvSpPr>
          <p:cNvPr id="125" name="Google Shape;125;p14"/>
          <p:cNvSpPr txBox="1"/>
          <p:nvPr>
            <p:ph idx="1" type="body"/>
          </p:nvPr>
        </p:nvSpPr>
        <p:spPr>
          <a:xfrm>
            <a:off x="1292772" y="1360836"/>
            <a:ext cx="4824248" cy="5021278"/>
          </a:xfrm>
          <a:prstGeom prst="rect">
            <a:avLst/>
          </a:prstGeom>
          <a:noFill/>
          <a:ln>
            <a:noFill/>
          </a:ln>
        </p:spPr>
        <p:txBody>
          <a:bodyPr anchorCtr="0" anchor="t" bIns="45700" lIns="91425" spcFirstLastPara="1" rIns="91425" wrap="square" tIns="91425">
            <a:noAutofit/>
          </a:bodyPr>
          <a:lstStyle/>
          <a:p>
            <a:pPr indent="0" lvl="0" marL="0" marR="0" rtl="0" algn="l">
              <a:lnSpc>
                <a:spcPct val="100000"/>
              </a:lnSpc>
              <a:spcBef>
                <a:spcPts val="0"/>
              </a:spcBef>
              <a:spcAft>
                <a:spcPts val="0"/>
              </a:spcAft>
              <a:buClr>
                <a:schemeClr val="accent1"/>
              </a:buClr>
              <a:buSzPts val="2800"/>
              <a:buFont typeface="Arial"/>
              <a:buNone/>
            </a:pPr>
            <a:r>
              <a:rPr b="0" i="0" lang="en-US" sz="2800" u="none" cap="none" strike="noStrike">
                <a:solidFill>
                  <a:schemeClr val="dk1"/>
                </a:solidFill>
                <a:latin typeface="Arial"/>
                <a:ea typeface="Arial"/>
                <a:cs typeface="Arial"/>
                <a:sym typeface="Arial"/>
              </a:rPr>
              <a:t>Aaron Burnham</a:t>
            </a:r>
            <a:endParaRPr/>
          </a:p>
          <a:p>
            <a:pPr indent="0" lvl="0" marL="0" marR="0" rtl="0" algn="l">
              <a:lnSpc>
                <a:spcPct val="100000"/>
              </a:lnSpc>
              <a:spcBef>
                <a:spcPts val="0"/>
              </a:spcBef>
              <a:spcAft>
                <a:spcPts val="0"/>
              </a:spcAft>
              <a:buClr>
                <a:schemeClr val="accent1"/>
              </a:buClr>
              <a:buSzPts val="2800"/>
              <a:buFont typeface="Arial"/>
              <a:buNone/>
            </a:pPr>
            <a:r>
              <a:rPr b="0" i="0" lang="en-US" sz="2800" u="none" cap="none" strike="noStrike">
                <a:solidFill>
                  <a:schemeClr val="dk1"/>
                </a:solidFill>
                <a:latin typeface="Arial"/>
                <a:ea typeface="Arial"/>
                <a:cs typeface="Arial"/>
                <a:sym typeface="Arial"/>
              </a:rPr>
              <a:t>Aaron Starck</a:t>
            </a:r>
            <a:endParaRPr b="0" i="0" sz="2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accent1"/>
              </a:buClr>
              <a:buSzPts val="2800"/>
              <a:buFont typeface="Arial"/>
              <a:buNone/>
            </a:pPr>
            <a:r>
              <a:rPr b="0" i="0" lang="en-US" sz="2800" u="none" cap="none" strike="noStrike">
                <a:solidFill>
                  <a:schemeClr val="dk1"/>
                </a:solidFill>
                <a:latin typeface="Arial"/>
                <a:ea typeface="Arial"/>
                <a:cs typeface="Arial"/>
                <a:sym typeface="Arial"/>
              </a:rPr>
              <a:t>Barbara Gallego</a:t>
            </a:r>
            <a:endParaRPr/>
          </a:p>
          <a:p>
            <a:pPr indent="0" lvl="0" marL="0" marR="0" rtl="0" algn="l">
              <a:lnSpc>
                <a:spcPct val="100000"/>
              </a:lnSpc>
              <a:spcBef>
                <a:spcPts val="0"/>
              </a:spcBef>
              <a:spcAft>
                <a:spcPts val="0"/>
              </a:spcAft>
              <a:buClr>
                <a:schemeClr val="accent1"/>
              </a:buClr>
              <a:buSzPts val="2800"/>
              <a:buFont typeface="Arial"/>
              <a:buNone/>
            </a:pPr>
            <a:r>
              <a:rPr b="0" i="0" lang="en-US" sz="2800" u="none" cap="none" strike="noStrike">
                <a:solidFill>
                  <a:schemeClr val="dk1"/>
                </a:solidFill>
                <a:latin typeface="Arial"/>
                <a:ea typeface="Arial"/>
                <a:cs typeface="Arial"/>
                <a:sym typeface="Arial"/>
              </a:rPr>
              <a:t>Bernadette Black</a:t>
            </a:r>
            <a:endParaRPr/>
          </a:p>
          <a:p>
            <a:pPr indent="0" lvl="0" marL="0" marR="0" rtl="0" algn="l">
              <a:lnSpc>
                <a:spcPct val="100000"/>
              </a:lnSpc>
              <a:spcBef>
                <a:spcPts val="0"/>
              </a:spcBef>
              <a:spcAft>
                <a:spcPts val="0"/>
              </a:spcAft>
              <a:buClr>
                <a:schemeClr val="accent1"/>
              </a:buClr>
              <a:buSzPts val="2800"/>
              <a:buFont typeface="Arial"/>
              <a:buNone/>
            </a:pPr>
            <a:r>
              <a:rPr b="0" i="0" lang="en-US" sz="2800" u="none" cap="none" strike="noStrike">
                <a:solidFill>
                  <a:schemeClr val="dk1"/>
                </a:solidFill>
                <a:latin typeface="Arial"/>
                <a:ea typeface="Arial"/>
                <a:cs typeface="Arial"/>
                <a:sym typeface="Arial"/>
              </a:rPr>
              <a:t>Beth Kelley</a:t>
            </a:r>
            <a:endParaRPr/>
          </a:p>
          <a:p>
            <a:pPr indent="0" lvl="0" marL="0" marR="0" rtl="0" algn="l">
              <a:lnSpc>
                <a:spcPct val="100000"/>
              </a:lnSpc>
              <a:spcBef>
                <a:spcPts val="0"/>
              </a:spcBef>
              <a:spcAft>
                <a:spcPts val="0"/>
              </a:spcAft>
              <a:buClr>
                <a:schemeClr val="accent1"/>
              </a:buClr>
              <a:buSzPts val="2800"/>
              <a:buFont typeface="Arial"/>
              <a:buNone/>
            </a:pPr>
            <a:r>
              <a:rPr b="0" i="0" lang="en-US" sz="2800" u="none" cap="none" strike="noStrike">
                <a:solidFill>
                  <a:schemeClr val="dk1"/>
                </a:solidFill>
                <a:latin typeface="Arial"/>
                <a:ea typeface="Arial"/>
                <a:cs typeface="Arial"/>
                <a:sym typeface="Arial"/>
              </a:rPr>
              <a:t>Bonnie Ripley</a:t>
            </a:r>
            <a:endParaRPr/>
          </a:p>
          <a:p>
            <a:pPr indent="0" lvl="0" marL="0" marR="0" rtl="0" algn="l">
              <a:lnSpc>
                <a:spcPct val="100000"/>
              </a:lnSpc>
              <a:spcBef>
                <a:spcPts val="0"/>
              </a:spcBef>
              <a:spcAft>
                <a:spcPts val="0"/>
              </a:spcAft>
              <a:buClr>
                <a:schemeClr val="accent1"/>
              </a:buClr>
              <a:buSzPts val="2800"/>
              <a:buFont typeface="Arial"/>
              <a:buNone/>
            </a:pPr>
            <a:r>
              <a:rPr b="0" i="0" lang="en-US" sz="2800" u="none" cap="none" strike="noStrike">
                <a:solidFill>
                  <a:schemeClr val="dk1"/>
                </a:solidFill>
                <a:latin typeface="Arial"/>
                <a:ea typeface="Arial"/>
                <a:cs typeface="Arial"/>
                <a:sym typeface="Arial"/>
              </a:rPr>
              <a:t>Bryan Lam</a:t>
            </a:r>
            <a:endParaRPr/>
          </a:p>
          <a:p>
            <a:pPr indent="0" lvl="0" marL="0" marR="0" rtl="0" algn="l">
              <a:lnSpc>
                <a:spcPct val="100000"/>
              </a:lnSpc>
              <a:spcBef>
                <a:spcPts val="0"/>
              </a:spcBef>
              <a:spcAft>
                <a:spcPts val="0"/>
              </a:spcAft>
              <a:buClr>
                <a:schemeClr val="accent1"/>
              </a:buClr>
              <a:buSzPts val="2800"/>
              <a:buFont typeface="Arial"/>
              <a:buNone/>
            </a:pPr>
            <a:r>
              <a:rPr b="0" i="0" lang="en-US" sz="2800" u="none" cap="none" strike="noStrike">
                <a:solidFill>
                  <a:schemeClr val="dk1"/>
                </a:solidFill>
                <a:latin typeface="Arial"/>
                <a:ea typeface="Arial"/>
                <a:cs typeface="Arial"/>
                <a:sym typeface="Arial"/>
              </a:rPr>
              <a:t>Cindy Emerson</a:t>
            </a:r>
            <a:endParaRPr b="0" i="0" sz="2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accent1"/>
              </a:buClr>
              <a:buSzPts val="2800"/>
              <a:buFont typeface="Arial"/>
              <a:buNone/>
            </a:pPr>
            <a:r>
              <a:rPr b="0" i="0" lang="en-US" sz="2800" u="none" cap="none" strike="noStrike">
                <a:solidFill>
                  <a:schemeClr val="dk1"/>
                </a:solidFill>
                <a:latin typeface="Arial"/>
                <a:ea typeface="Arial"/>
                <a:cs typeface="Arial"/>
                <a:sym typeface="Arial"/>
              </a:rPr>
              <a:t>Elaine Adlam</a:t>
            </a:r>
            <a:endParaRPr/>
          </a:p>
          <a:p>
            <a:pPr indent="0" lvl="0" marL="0" marR="0" rtl="0" algn="l">
              <a:lnSpc>
                <a:spcPct val="100000"/>
              </a:lnSpc>
              <a:spcBef>
                <a:spcPts val="0"/>
              </a:spcBef>
              <a:spcAft>
                <a:spcPts val="0"/>
              </a:spcAft>
              <a:buClr>
                <a:schemeClr val="accent1"/>
              </a:buClr>
              <a:buSzPts val="2800"/>
              <a:buFont typeface="Arial"/>
              <a:buNone/>
            </a:pPr>
            <a:r>
              <a:rPr b="0" i="0" lang="en-US" sz="2800" u="none" cap="none" strike="noStrike">
                <a:solidFill>
                  <a:schemeClr val="dk1"/>
                </a:solidFill>
                <a:latin typeface="Arial"/>
                <a:ea typeface="Arial"/>
                <a:cs typeface="Arial"/>
                <a:sym typeface="Arial"/>
              </a:rPr>
              <a:t>Jordan Arechiga</a:t>
            </a:r>
            <a:endParaRPr b="0" i="0" sz="2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accent1"/>
              </a:buClr>
              <a:buSzPts val="2800"/>
              <a:buFont typeface="Arial"/>
              <a:buNone/>
            </a:pPr>
            <a:r>
              <a:rPr b="0" i="0" lang="en-US" sz="2800" u="none" cap="none" strike="noStrike">
                <a:solidFill>
                  <a:schemeClr val="dk1"/>
                </a:solidFill>
                <a:latin typeface="Arial"/>
                <a:ea typeface="Arial"/>
                <a:cs typeface="Arial"/>
                <a:sym typeface="Arial"/>
              </a:rPr>
              <a:t>Katrina VanderWoude</a:t>
            </a:r>
            <a:endParaRPr/>
          </a:p>
          <a:p>
            <a:pPr indent="0" lvl="0" marL="0" marR="0" rtl="0" algn="l">
              <a:lnSpc>
                <a:spcPct val="100000"/>
              </a:lnSpc>
              <a:spcBef>
                <a:spcPts val="0"/>
              </a:spcBef>
              <a:spcAft>
                <a:spcPts val="0"/>
              </a:spcAft>
              <a:buClr>
                <a:schemeClr val="accent1"/>
              </a:buClr>
              <a:buSzPts val="2800"/>
              <a:buFont typeface="Arial"/>
              <a:buNone/>
            </a:pPr>
            <a:r>
              <a:rPr b="0" i="0" lang="en-US" sz="2800" u="none" cap="none" strike="noStrike">
                <a:solidFill>
                  <a:schemeClr val="dk1"/>
                </a:solidFill>
                <a:latin typeface="Arial"/>
                <a:ea typeface="Arial"/>
                <a:cs typeface="Arial"/>
                <a:sym typeface="Arial"/>
              </a:rPr>
              <a:t>Lida Rafia</a:t>
            </a:r>
            <a:endParaRPr b="0" i="0" sz="2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accent1"/>
              </a:buClr>
              <a:buSzPts val="2800"/>
              <a:buFont typeface="Arial"/>
              <a:buNone/>
            </a:pPr>
            <a:r>
              <a:t/>
            </a:r>
            <a:endParaRPr b="0" i="0" sz="2800" u="none" cap="none" strike="noStrike">
              <a:solidFill>
                <a:schemeClr val="dk1"/>
              </a:solidFill>
              <a:latin typeface="Cabin"/>
              <a:ea typeface="Cabin"/>
              <a:cs typeface="Cabin"/>
              <a:sym typeface="Cabin"/>
            </a:endParaRPr>
          </a:p>
          <a:p>
            <a:pPr indent="0" lvl="0" marL="0" marR="0" rtl="0" algn="l">
              <a:lnSpc>
                <a:spcPct val="100000"/>
              </a:lnSpc>
              <a:spcBef>
                <a:spcPts val="0"/>
              </a:spcBef>
              <a:spcAft>
                <a:spcPts val="0"/>
              </a:spcAft>
              <a:buClr>
                <a:schemeClr val="accent1"/>
              </a:buClr>
              <a:buSzPts val="2800"/>
              <a:buFont typeface="Arial"/>
              <a:buNone/>
            </a:pPr>
            <a:r>
              <a:t/>
            </a:r>
            <a:endParaRPr b="0" i="0" sz="2800" u="none" cap="none" strike="noStrike">
              <a:solidFill>
                <a:schemeClr val="dk1"/>
              </a:solidFill>
              <a:latin typeface="Cabin"/>
              <a:ea typeface="Cabin"/>
              <a:cs typeface="Cabin"/>
              <a:sym typeface="Cabin"/>
            </a:endParaRPr>
          </a:p>
        </p:txBody>
      </p:sp>
      <p:sp>
        <p:nvSpPr>
          <p:cNvPr id="126" name="Google Shape;126;p14"/>
          <p:cNvSpPr txBox="1"/>
          <p:nvPr/>
        </p:nvSpPr>
        <p:spPr>
          <a:xfrm>
            <a:off x="6159062" y="1360835"/>
            <a:ext cx="4785410" cy="526297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2800" u="none" cap="none" strike="noStrike">
                <a:solidFill>
                  <a:schemeClr val="dk1"/>
                </a:solidFill>
                <a:latin typeface="Arial"/>
                <a:ea typeface="Arial"/>
                <a:cs typeface="Arial"/>
                <a:sym typeface="Arial"/>
              </a:rPr>
              <a:t>Liz Barrow</a:t>
            </a:r>
            <a:endParaRPr/>
          </a:p>
          <a:p>
            <a:pPr indent="0" lvl="0" marL="0" marR="0" rtl="0" algn="l">
              <a:lnSpc>
                <a:spcPct val="100000"/>
              </a:lnSpc>
              <a:spcBef>
                <a:spcPts val="0"/>
              </a:spcBef>
              <a:spcAft>
                <a:spcPts val="0"/>
              </a:spcAft>
              <a:buNone/>
            </a:pPr>
            <a:r>
              <a:rPr b="0" i="0" lang="en-US" sz="2800" u="none" cap="none" strike="noStrike">
                <a:solidFill>
                  <a:schemeClr val="dk1"/>
                </a:solidFill>
                <a:latin typeface="Arial"/>
                <a:ea typeface="Arial"/>
                <a:cs typeface="Arial"/>
                <a:sym typeface="Arial"/>
              </a:rPr>
              <a:t>Lorena Ruggero</a:t>
            </a:r>
            <a:endParaRPr/>
          </a:p>
          <a:p>
            <a:pPr indent="0" lvl="0" marL="0" marR="0" rtl="0" algn="l">
              <a:lnSpc>
                <a:spcPct val="100000"/>
              </a:lnSpc>
              <a:spcBef>
                <a:spcPts val="0"/>
              </a:spcBef>
              <a:spcAft>
                <a:spcPts val="0"/>
              </a:spcAft>
              <a:buNone/>
            </a:pPr>
            <a:r>
              <a:rPr b="0" i="0" lang="en-US" sz="2800" u="none" cap="none" strike="noStrike">
                <a:solidFill>
                  <a:schemeClr val="dk1"/>
                </a:solidFill>
                <a:latin typeface="Arial"/>
                <a:ea typeface="Arial"/>
                <a:cs typeface="Arial"/>
                <a:sym typeface="Arial"/>
              </a:rPr>
              <a:t>Lorenze Legaspi</a:t>
            </a:r>
            <a:endParaRPr/>
          </a:p>
          <a:p>
            <a:pPr indent="0" lvl="0" marL="0" marR="0" rtl="0" algn="l">
              <a:lnSpc>
                <a:spcPct val="100000"/>
              </a:lnSpc>
              <a:spcBef>
                <a:spcPts val="0"/>
              </a:spcBef>
              <a:spcAft>
                <a:spcPts val="0"/>
              </a:spcAft>
              <a:buNone/>
            </a:pPr>
            <a:r>
              <a:rPr b="0" i="0" lang="en-US" sz="2800" u="none" cap="none" strike="noStrike">
                <a:solidFill>
                  <a:schemeClr val="dk1"/>
                </a:solidFill>
                <a:latin typeface="Arial"/>
                <a:ea typeface="Arial"/>
                <a:cs typeface="Arial"/>
                <a:sym typeface="Arial"/>
              </a:rPr>
              <a:t>Marsha Gable</a:t>
            </a:r>
            <a:endParaRPr/>
          </a:p>
          <a:p>
            <a:pPr indent="0" lvl="0" marL="0" marR="0" rtl="0" algn="l">
              <a:lnSpc>
                <a:spcPct val="100000"/>
              </a:lnSpc>
              <a:spcBef>
                <a:spcPts val="0"/>
              </a:spcBef>
              <a:spcAft>
                <a:spcPts val="0"/>
              </a:spcAft>
              <a:buNone/>
            </a:pPr>
            <a:r>
              <a:rPr b="0" i="0" lang="en-US" sz="2800" u="none" cap="none" strike="noStrike">
                <a:solidFill>
                  <a:schemeClr val="dk1"/>
                </a:solidFill>
                <a:latin typeface="Arial"/>
                <a:ea typeface="Arial"/>
                <a:cs typeface="Arial"/>
                <a:sym typeface="Arial"/>
              </a:rPr>
              <a:t>Mike Reese</a:t>
            </a:r>
            <a:endParaRPr/>
          </a:p>
          <a:p>
            <a:pPr indent="0" lvl="0" marL="0" marR="0" rtl="0" algn="l">
              <a:lnSpc>
                <a:spcPct val="100000"/>
              </a:lnSpc>
              <a:spcBef>
                <a:spcPts val="0"/>
              </a:spcBef>
              <a:spcAft>
                <a:spcPts val="0"/>
              </a:spcAft>
              <a:buNone/>
            </a:pPr>
            <a:r>
              <a:rPr b="0" i="0" lang="en-US" sz="2800" u="none" cap="none" strike="noStrike">
                <a:solidFill>
                  <a:schemeClr val="dk1"/>
                </a:solidFill>
                <a:latin typeface="Arial"/>
                <a:ea typeface="Arial"/>
                <a:cs typeface="Arial"/>
                <a:sym typeface="Arial"/>
              </a:rPr>
              <a:t>Monica Blando</a:t>
            </a:r>
            <a:endParaRPr/>
          </a:p>
          <a:p>
            <a:pPr indent="0" lvl="0" marL="0" marR="0" rtl="0" algn="l">
              <a:lnSpc>
                <a:spcPct val="100000"/>
              </a:lnSpc>
              <a:spcBef>
                <a:spcPts val="0"/>
              </a:spcBef>
              <a:spcAft>
                <a:spcPts val="0"/>
              </a:spcAft>
              <a:buNone/>
            </a:pPr>
            <a:r>
              <a:rPr b="0" i="0" lang="en-US" sz="2800" u="none" cap="none" strike="noStrike">
                <a:solidFill>
                  <a:schemeClr val="dk1"/>
                </a:solidFill>
                <a:latin typeface="Arial"/>
                <a:ea typeface="Arial"/>
                <a:cs typeface="Arial"/>
                <a:sym typeface="Arial"/>
              </a:rPr>
              <a:t>Nabil Abu-Ghazaleh</a:t>
            </a:r>
            <a:endParaRPr/>
          </a:p>
          <a:p>
            <a:pPr indent="0" lvl="0" marL="0" marR="0" rtl="0" algn="l">
              <a:lnSpc>
                <a:spcPct val="100000"/>
              </a:lnSpc>
              <a:spcBef>
                <a:spcPts val="0"/>
              </a:spcBef>
              <a:spcAft>
                <a:spcPts val="0"/>
              </a:spcAft>
              <a:buNone/>
            </a:pPr>
            <a:r>
              <a:rPr b="0" i="0" lang="en-US" sz="2800" u="none" cap="none" strike="noStrike">
                <a:solidFill>
                  <a:schemeClr val="dk1"/>
                </a:solidFill>
                <a:latin typeface="Arial"/>
                <a:ea typeface="Arial"/>
                <a:cs typeface="Arial"/>
                <a:sym typeface="Arial"/>
              </a:rPr>
              <a:t>Pearl Lopez</a:t>
            </a:r>
            <a:endParaRPr/>
          </a:p>
          <a:p>
            <a:pPr indent="0" lvl="0" marL="0" marR="0" rtl="0" algn="l">
              <a:lnSpc>
                <a:spcPct val="100000"/>
              </a:lnSpc>
              <a:spcBef>
                <a:spcPts val="0"/>
              </a:spcBef>
              <a:spcAft>
                <a:spcPts val="0"/>
              </a:spcAft>
              <a:buNone/>
            </a:pPr>
            <a:r>
              <a:rPr b="0" i="0" lang="en-US" sz="2800" u="none" cap="none" strike="noStrike">
                <a:solidFill>
                  <a:schemeClr val="dk1"/>
                </a:solidFill>
                <a:latin typeface="Arial"/>
                <a:ea typeface="Arial"/>
                <a:cs typeface="Arial"/>
                <a:sym typeface="Arial"/>
              </a:rPr>
              <a:t>Richard Unis</a:t>
            </a:r>
            <a:endParaRPr/>
          </a:p>
          <a:p>
            <a:pPr indent="0" lvl="0" marL="0" marR="0" rtl="0" algn="l">
              <a:lnSpc>
                <a:spcPct val="100000"/>
              </a:lnSpc>
              <a:spcBef>
                <a:spcPts val="0"/>
              </a:spcBef>
              <a:spcAft>
                <a:spcPts val="0"/>
              </a:spcAft>
              <a:buNone/>
            </a:pPr>
            <a:r>
              <a:rPr b="0" i="0" lang="en-US" sz="2800" u="none" cap="none" strike="noStrike">
                <a:solidFill>
                  <a:schemeClr val="dk1"/>
                </a:solidFill>
                <a:latin typeface="Arial"/>
                <a:ea typeface="Arial"/>
                <a:cs typeface="Arial"/>
                <a:sym typeface="Arial"/>
              </a:rPr>
              <a:t>Rochelle Weiser</a:t>
            </a:r>
            <a:endParaRPr/>
          </a:p>
          <a:p>
            <a:pPr indent="0" lvl="0" marL="0" marR="0" rtl="0" algn="l">
              <a:lnSpc>
                <a:spcPct val="100000"/>
              </a:lnSpc>
              <a:spcBef>
                <a:spcPts val="0"/>
              </a:spcBef>
              <a:spcAft>
                <a:spcPts val="0"/>
              </a:spcAft>
              <a:buNone/>
            </a:pPr>
            <a:r>
              <a:rPr b="0" i="0" lang="en-US" sz="2800" u="none" cap="none" strike="noStrike">
                <a:solidFill>
                  <a:schemeClr val="dk1"/>
                </a:solidFill>
                <a:latin typeface="Arial"/>
                <a:ea typeface="Arial"/>
                <a:cs typeface="Arial"/>
                <a:sym typeface="Arial"/>
              </a:rPr>
              <a:t>Steve Davis</a:t>
            </a:r>
            <a:endParaRPr/>
          </a:p>
          <a:p>
            <a:pPr indent="0" lvl="0" marL="0" marR="0" rtl="0" algn="l">
              <a:lnSpc>
                <a:spcPct val="100000"/>
              </a:lnSpc>
              <a:spcBef>
                <a:spcPts val="0"/>
              </a:spcBef>
              <a:spcAft>
                <a:spcPts val="0"/>
              </a:spcAft>
              <a:buNone/>
            </a:pPr>
            <a:r>
              <a:rPr b="0" i="0" lang="en-US" sz="2800" u="none" cap="none" strike="noStrike">
                <a:solidFill>
                  <a:schemeClr val="dk1"/>
                </a:solidFill>
                <a:latin typeface="Arial"/>
                <a:ea typeface="Arial"/>
                <a:cs typeface="Arial"/>
                <a:sym typeface="Arial"/>
              </a:rPr>
              <a:t>Tate Hurvitz</a:t>
            </a:r>
            <a:endParaRPr b="0" i="0" sz="2800" u="none" cap="none" strike="noStrike">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721" name="Shape 721"/>
        <p:cNvGrpSpPr/>
        <p:nvPr/>
      </p:nvGrpSpPr>
      <p:grpSpPr>
        <a:xfrm>
          <a:off x="0" y="0"/>
          <a:ext cx="0" cy="0"/>
          <a:chOff x="0" y="0"/>
          <a:chExt cx="0" cy="0"/>
        </a:xfrm>
      </p:grpSpPr>
      <p:sp>
        <p:nvSpPr>
          <p:cNvPr id="722" name="Google Shape;722;p32"/>
          <p:cNvSpPr txBox="1"/>
          <p:nvPr>
            <p:ph type="title"/>
          </p:nvPr>
        </p:nvSpPr>
        <p:spPr>
          <a:xfrm>
            <a:off x="1381672" y="135038"/>
            <a:ext cx="9605700" cy="10593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3200"/>
              <a:buFont typeface="Cabin"/>
              <a:buNone/>
            </a:pPr>
            <a:r>
              <a:rPr b="0" i="0" lang="en-US" sz="3200" u="none" cap="none" strike="noStrike">
                <a:solidFill>
                  <a:schemeClr val="dk1"/>
                </a:solidFill>
                <a:latin typeface="Cabin"/>
                <a:ea typeface="Cabin"/>
                <a:cs typeface="Cabin"/>
                <a:sym typeface="Cabin"/>
              </a:rPr>
              <a:t>PARTICIPATORY GOVERNANCE COMMITTEES:</a:t>
            </a:r>
            <a:endParaRPr b="0" i="0" sz="3200" u="none" cap="none" strike="noStrike">
              <a:solidFill>
                <a:schemeClr val="dk1"/>
              </a:solidFill>
              <a:latin typeface="Cabin"/>
              <a:ea typeface="Cabin"/>
              <a:cs typeface="Cabin"/>
              <a:sym typeface="Cabin"/>
            </a:endParaRPr>
          </a:p>
          <a:p>
            <a:pPr indent="0" lvl="0" marL="0" marR="0" rtl="0" algn="l">
              <a:lnSpc>
                <a:spcPct val="90000"/>
              </a:lnSpc>
              <a:spcBef>
                <a:spcPts val="0"/>
              </a:spcBef>
              <a:spcAft>
                <a:spcPts val="0"/>
              </a:spcAft>
              <a:buClr>
                <a:schemeClr val="dk1"/>
              </a:buClr>
              <a:buSzPts val="3200"/>
              <a:buFont typeface="Cabin"/>
              <a:buNone/>
            </a:pPr>
            <a:r>
              <a:rPr b="0" i="0" lang="en-US" sz="3200" u="none" cap="none" strike="noStrike">
                <a:solidFill>
                  <a:schemeClr val="dk1"/>
                </a:solidFill>
                <a:latin typeface="Cabin"/>
                <a:ea typeface="Cabin"/>
                <a:cs typeface="Cabin"/>
                <a:sym typeface="Cabin"/>
              </a:rPr>
              <a:t>PROFESSIONAL DEVELOPMENT </a:t>
            </a:r>
            <a:endParaRPr b="0" i="0" sz="3200" u="none" cap="none" strike="noStrike">
              <a:solidFill>
                <a:schemeClr val="dk1"/>
              </a:solidFill>
              <a:latin typeface="Cabin"/>
              <a:ea typeface="Cabin"/>
              <a:cs typeface="Cabin"/>
              <a:sym typeface="Cabin"/>
            </a:endParaRPr>
          </a:p>
        </p:txBody>
      </p:sp>
      <p:sp>
        <p:nvSpPr>
          <p:cNvPr id="723" name="Google Shape;723;p32"/>
          <p:cNvSpPr txBox="1"/>
          <p:nvPr>
            <p:ph idx="1" type="body"/>
          </p:nvPr>
        </p:nvSpPr>
        <p:spPr>
          <a:xfrm>
            <a:off x="149772" y="1509823"/>
            <a:ext cx="5873517" cy="4752754"/>
          </a:xfrm>
          <a:prstGeom prst="rect">
            <a:avLst/>
          </a:prstGeom>
          <a:noFill/>
          <a:ln>
            <a:noFill/>
          </a:ln>
        </p:spPr>
        <p:txBody>
          <a:bodyPr anchorCtr="0" anchor="t" bIns="45700" lIns="91425" spcFirstLastPara="1" rIns="91425" wrap="square" tIns="45700">
            <a:noAutofit/>
          </a:bodyPr>
          <a:lstStyle/>
          <a:p>
            <a:pPr indent="-190500" lvl="0" marL="228600" marR="0" rtl="0" algn="l">
              <a:lnSpc>
                <a:spcPct val="100000"/>
              </a:lnSpc>
              <a:spcBef>
                <a:spcPts val="0"/>
              </a:spcBef>
              <a:spcAft>
                <a:spcPts val="0"/>
              </a:spcAft>
              <a:buClr>
                <a:schemeClr val="accent1"/>
              </a:buClr>
              <a:buSzPts val="1400"/>
              <a:buFont typeface="Arial"/>
              <a:buChar char="•"/>
            </a:pPr>
            <a:r>
              <a:rPr b="0" i="0" lang="en-US" sz="2200" u="none" cap="none" strike="noStrike">
                <a:solidFill>
                  <a:schemeClr val="dk1"/>
                </a:solidFill>
                <a:latin typeface="Cabin"/>
                <a:ea typeface="Cabin"/>
                <a:cs typeface="Cabin"/>
                <a:sym typeface="Cabin"/>
              </a:rPr>
              <a:t>This body coordinates the multiple professional development strands (classified, faculty, administrative) to ensure efficiency and effectiveness in the pursuit of College strategic goals</a:t>
            </a:r>
            <a:endParaRPr b="0" i="0" sz="2200" u="none" cap="none" strike="noStrike">
              <a:solidFill>
                <a:schemeClr val="dk1"/>
              </a:solidFill>
              <a:latin typeface="Cabin"/>
              <a:ea typeface="Cabin"/>
              <a:cs typeface="Cabin"/>
              <a:sym typeface="Cabin"/>
            </a:endParaRPr>
          </a:p>
          <a:p>
            <a:pPr indent="0" lvl="0" marL="0" marR="0" rtl="0" algn="l">
              <a:lnSpc>
                <a:spcPct val="100000"/>
              </a:lnSpc>
              <a:spcBef>
                <a:spcPts val="0"/>
              </a:spcBef>
              <a:spcAft>
                <a:spcPts val="0"/>
              </a:spcAft>
              <a:buClr>
                <a:schemeClr val="accent1"/>
              </a:buClr>
              <a:buSzPts val="2200"/>
              <a:buFont typeface="Arial"/>
              <a:buNone/>
            </a:pPr>
            <a:r>
              <a:t/>
            </a:r>
            <a:endParaRPr b="0" i="0" sz="2200" u="none" cap="none" strike="noStrike">
              <a:solidFill>
                <a:schemeClr val="dk1"/>
              </a:solidFill>
              <a:latin typeface="Cabin"/>
              <a:ea typeface="Cabin"/>
              <a:cs typeface="Cabin"/>
              <a:sym typeface="Cabin"/>
            </a:endParaRPr>
          </a:p>
          <a:p>
            <a:pPr indent="-190500" lvl="0" marL="228600" marR="0" rtl="0" algn="l">
              <a:lnSpc>
                <a:spcPct val="100000"/>
              </a:lnSpc>
              <a:spcBef>
                <a:spcPts val="0"/>
              </a:spcBef>
              <a:spcAft>
                <a:spcPts val="0"/>
              </a:spcAft>
              <a:buClr>
                <a:schemeClr val="accent1"/>
              </a:buClr>
              <a:buSzPts val="1400"/>
              <a:buFont typeface="Arial"/>
              <a:buChar char="•"/>
            </a:pPr>
            <a:r>
              <a:rPr b="0" i="0" lang="en-US" sz="2200" u="none" cap="none" strike="noStrike">
                <a:solidFill>
                  <a:schemeClr val="dk1"/>
                </a:solidFill>
                <a:latin typeface="Cabin"/>
                <a:ea typeface="Cabin"/>
                <a:cs typeface="Cabin"/>
                <a:sym typeface="Cabin"/>
              </a:rPr>
              <a:t>This is also the home for FLEX week planning.</a:t>
            </a:r>
            <a:endParaRPr b="0" i="0" sz="2200" u="none" cap="none" strike="noStrike">
              <a:solidFill>
                <a:schemeClr val="dk1"/>
              </a:solidFill>
              <a:latin typeface="Cabin"/>
              <a:ea typeface="Cabin"/>
              <a:cs typeface="Cabin"/>
              <a:sym typeface="Cabin"/>
            </a:endParaRPr>
          </a:p>
          <a:p>
            <a:pPr indent="0" lvl="0" marL="0" marR="0" rtl="0" algn="l">
              <a:lnSpc>
                <a:spcPct val="100000"/>
              </a:lnSpc>
              <a:spcBef>
                <a:spcPts val="0"/>
              </a:spcBef>
              <a:spcAft>
                <a:spcPts val="0"/>
              </a:spcAft>
              <a:buClr>
                <a:schemeClr val="accent1"/>
              </a:buClr>
              <a:buSzPts val="2200"/>
              <a:buFont typeface="Arial"/>
              <a:buNone/>
            </a:pPr>
            <a:r>
              <a:t/>
            </a:r>
            <a:endParaRPr b="0" i="0" sz="2200" u="none" cap="none" strike="noStrike">
              <a:solidFill>
                <a:schemeClr val="dk1"/>
              </a:solidFill>
              <a:latin typeface="Cabin"/>
              <a:ea typeface="Cabin"/>
              <a:cs typeface="Cabin"/>
              <a:sym typeface="Cabin"/>
            </a:endParaRPr>
          </a:p>
          <a:p>
            <a:pPr indent="-190500" lvl="0" marL="228600" marR="0" rtl="0" algn="l">
              <a:lnSpc>
                <a:spcPct val="100000"/>
              </a:lnSpc>
              <a:spcBef>
                <a:spcPts val="0"/>
              </a:spcBef>
              <a:spcAft>
                <a:spcPts val="0"/>
              </a:spcAft>
              <a:buClr>
                <a:schemeClr val="accent1"/>
              </a:buClr>
              <a:buSzPts val="1400"/>
              <a:buFont typeface="Arial"/>
              <a:buChar char="•"/>
            </a:pPr>
            <a:r>
              <a:rPr b="0" i="0" lang="en-US" sz="2200" u="none" cap="none" strike="noStrike">
                <a:solidFill>
                  <a:schemeClr val="dk1"/>
                </a:solidFill>
                <a:latin typeface="Cabin"/>
                <a:ea typeface="Cabin"/>
                <a:cs typeface="Cabin"/>
                <a:sym typeface="Cabin"/>
              </a:rPr>
              <a:t>It recommends college-wide professional development priorities to the college council.*</a:t>
            </a:r>
            <a:endParaRPr b="0" i="0" sz="2200" u="none" cap="none" strike="noStrike">
              <a:solidFill>
                <a:schemeClr val="dk1"/>
              </a:solidFill>
              <a:latin typeface="Cabin"/>
              <a:ea typeface="Cabin"/>
              <a:cs typeface="Cabin"/>
              <a:sym typeface="Cabin"/>
            </a:endParaRPr>
          </a:p>
          <a:p>
            <a:pPr indent="0" lvl="0" marL="0" marR="0" rtl="0" algn="l">
              <a:lnSpc>
                <a:spcPct val="100000"/>
              </a:lnSpc>
              <a:spcBef>
                <a:spcPts val="0"/>
              </a:spcBef>
              <a:spcAft>
                <a:spcPts val="0"/>
              </a:spcAft>
              <a:buClr>
                <a:schemeClr val="accent1"/>
              </a:buClr>
              <a:buSzPts val="2000"/>
              <a:buFont typeface="Arial"/>
              <a:buNone/>
            </a:pPr>
            <a:r>
              <a:t/>
            </a:r>
            <a:endParaRPr b="0" i="0" sz="2000" u="none" cap="none" strike="noStrike">
              <a:solidFill>
                <a:schemeClr val="dk1"/>
              </a:solidFill>
              <a:latin typeface="Cabin"/>
              <a:ea typeface="Cabin"/>
              <a:cs typeface="Cabin"/>
              <a:sym typeface="Cabin"/>
            </a:endParaRPr>
          </a:p>
          <a:p>
            <a:pPr indent="0" lvl="0" marL="0" marR="0" rtl="0" algn="l">
              <a:lnSpc>
                <a:spcPct val="100000"/>
              </a:lnSpc>
              <a:spcBef>
                <a:spcPts val="0"/>
              </a:spcBef>
              <a:spcAft>
                <a:spcPts val="0"/>
              </a:spcAft>
              <a:buClr>
                <a:schemeClr val="accent1"/>
              </a:buClr>
              <a:buSzPts val="1800"/>
              <a:buFont typeface="Arial"/>
              <a:buNone/>
            </a:pPr>
            <a:r>
              <a:rPr b="0" i="0" lang="en-US" sz="1800" u="none" cap="none" strike="noStrike">
                <a:solidFill>
                  <a:schemeClr val="dk1"/>
                </a:solidFill>
                <a:latin typeface="Cabin"/>
                <a:ea typeface="Cabin"/>
                <a:cs typeface="Cabin"/>
                <a:sym typeface="Cabin"/>
              </a:rPr>
              <a:t>* Faculty Professional Development, under the 10+1, is directed primarily by the Academic Senate.  </a:t>
            </a:r>
            <a:endParaRPr b="0" i="0" sz="1800" u="none" cap="none" strike="noStrike">
              <a:solidFill>
                <a:schemeClr val="dk1"/>
              </a:solidFill>
              <a:latin typeface="Cabin"/>
              <a:ea typeface="Cabin"/>
              <a:cs typeface="Cabin"/>
              <a:sym typeface="Cabin"/>
            </a:endParaRPr>
          </a:p>
          <a:p>
            <a:pPr indent="0" lvl="0" marL="0" marR="0" rtl="0" algn="l">
              <a:lnSpc>
                <a:spcPct val="120000"/>
              </a:lnSpc>
              <a:spcBef>
                <a:spcPts val="0"/>
              </a:spcBef>
              <a:spcAft>
                <a:spcPts val="0"/>
              </a:spcAft>
              <a:buClr>
                <a:schemeClr val="accent1"/>
              </a:buClr>
              <a:buSzPts val="1400"/>
              <a:buFont typeface="Arial"/>
              <a:buNone/>
            </a:pPr>
            <a:r>
              <a:t/>
            </a:r>
            <a:endParaRPr b="0" i="0" sz="1400" u="none" cap="none" strike="noStrike">
              <a:solidFill>
                <a:schemeClr val="dk1"/>
              </a:solidFill>
              <a:latin typeface="Cabin"/>
              <a:ea typeface="Cabin"/>
              <a:cs typeface="Cabin"/>
              <a:sym typeface="Cabin"/>
            </a:endParaRPr>
          </a:p>
        </p:txBody>
      </p:sp>
      <p:grpSp>
        <p:nvGrpSpPr>
          <p:cNvPr id="724" name="Google Shape;724;p32"/>
          <p:cNvGrpSpPr/>
          <p:nvPr/>
        </p:nvGrpSpPr>
        <p:grpSpPr>
          <a:xfrm>
            <a:off x="6413759" y="1467293"/>
            <a:ext cx="5452176" cy="4805916"/>
            <a:chOff x="615233" y="1086"/>
            <a:chExt cx="3232006" cy="3329362"/>
          </a:xfrm>
        </p:grpSpPr>
        <p:sp>
          <p:nvSpPr>
            <p:cNvPr id="725" name="Google Shape;725;p32"/>
            <p:cNvSpPr/>
            <p:nvPr/>
          </p:nvSpPr>
          <p:spPr>
            <a:xfrm>
              <a:off x="2743009" y="1579517"/>
              <a:ext cx="454800" cy="91500"/>
            </a:xfrm>
            <a:custGeom>
              <a:rect b="b" l="l" r="r" t="t"/>
              <a:pathLst>
                <a:path extrusionOk="0" h="120000" w="120000">
                  <a:moveTo>
                    <a:pt x="120000" y="113281"/>
                  </a:moveTo>
                  <a:lnTo>
                    <a:pt x="0" y="113281"/>
                  </a:lnTo>
                  <a:lnTo>
                    <a:pt x="0" y="60000"/>
                  </a:lnTo>
                </a:path>
              </a:pathLst>
            </a:custGeom>
            <a:noFill/>
            <a:ln cap="flat" cmpd="sng" w="15875">
              <a:solidFill>
                <a:srgbClr val="911432"/>
              </a:solidFill>
              <a:prstDash val="solid"/>
              <a:round/>
              <a:headEnd len="sm" w="sm" type="none"/>
              <a:tailEnd len="sm" w="sm" type="none"/>
            </a:ln>
          </p:spPr>
        </p:sp>
        <p:sp>
          <p:nvSpPr>
            <p:cNvPr id="726" name="Google Shape;726;p32"/>
            <p:cNvSpPr/>
            <p:nvPr/>
          </p:nvSpPr>
          <p:spPr>
            <a:xfrm>
              <a:off x="1508744" y="1665838"/>
              <a:ext cx="129900" cy="1461600"/>
            </a:xfrm>
            <a:custGeom>
              <a:rect b="b" l="l" r="r" t="t"/>
              <a:pathLst>
                <a:path extrusionOk="0" h="120000" w="120000">
                  <a:moveTo>
                    <a:pt x="120000" y="0"/>
                  </a:moveTo>
                  <a:lnTo>
                    <a:pt x="60000" y="0"/>
                  </a:lnTo>
                  <a:lnTo>
                    <a:pt x="60000" y="120000"/>
                  </a:lnTo>
                  <a:lnTo>
                    <a:pt x="0" y="120000"/>
                  </a:lnTo>
                </a:path>
              </a:pathLst>
            </a:custGeom>
            <a:noFill/>
            <a:ln cap="flat" cmpd="sng" w="15875">
              <a:solidFill>
                <a:srgbClr val="A4193A"/>
              </a:solidFill>
              <a:prstDash val="solid"/>
              <a:round/>
              <a:headEnd len="sm" w="sm" type="none"/>
              <a:tailEnd len="sm" w="sm" type="none"/>
            </a:ln>
          </p:spPr>
        </p:sp>
        <p:sp>
          <p:nvSpPr>
            <p:cNvPr id="727" name="Google Shape;727;p32"/>
            <p:cNvSpPr/>
            <p:nvPr/>
          </p:nvSpPr>
          <p:spPr>
            <a:xfrm>
              <a:off x="1508744" y="1665838"/>
              <a:ext cx="129900" cy="974400"/>
            </a:xfrm>
            <a:custGeom>
              <a:rect b="b" l="l" r="r" t="t"/>
              <a:pathLst>
                <a:path extrusionOk="0" h="120000" w="120000">
                  <a:moveTo>
                    <a:pt x="120000" y="0"/>
                  </a:moveTo>
                  <a:lnTo>
                    <a:pt x="60000" y="0"/>
                  </a:lnTo>
                  <a:lnTo>
                    <a:pt x="60000" y="120000"/>
                  </a:lnTo>
                  <a:lnTo>
                    <a:pt x="0" y="120000"/>
                  </a:lnTo>
                </a:path>
              </a:pathLst>
            </a:custGeom>
            <a:noFill/>
            <a:ln cap="flat" cmpd="sng" w="15875">
              <a:solidFill>
                <a:srgbClr val="A4193A"/>
              </a:solidFill>
              <a:prstDash val="solid"/>
              <a:round/>
              <a:headEnd len="sm" w="sm" type="none"/>
              <a:tailEnd len="sm" w="sm" type="none"/>
            </a:ln>
          </p:spPr>
        </p:sp>
        <p:sp>
          <p:nvSpPr>
            <p:cNvPr id="728" name="Google Shape;728;p32"/>
            <p:cNvSpPr/>
            <p:nvPr/>
          </p:nvSpPr>
          <p:spPr>
            <a:xfrm>
              <a:off x="1508744" y="1665838"/>
              <a:ext cx="129900" cy="487200"/>
            </a:xfrm>
            <a:custGeom>
              <a:rect b="b" l="l" r="r" t="t"/>
              <a:pathLst>
                <a:path extrusionOk="0" h="120000" w="120000">
                  <a:moveTo>
                    <a:pt x="120000" y="0"/>
                  </a:moveTo>
                  <a:lnTo>
                    <a:pt x="60000" y="0"/>
                  </a:lnTo>
                  <a:lnTo>
                    <a:pt x="60000" y="120000"/>
                  </a:lnTo>
                  <a:lnTo>
                    <a:pt x="0" y="120000"/>
                  </a:lnTo>
                </a:path>
              </a:pathLst>
            </a:custGeom>
            <a:noFill/>
            <a:ln cap="flat" cmpd="sng" w="15875">
              <a:solidFill>
                <a:srgbClr val="A4193A"/>
              </a:solidFill>
              <a:prstDash val="solid"/>
              <a:round/>
              <a:headEnd len="sm" w="sm" type="none"/>
              <a:tailEnd len="sm" w="sm" type="none"/>
            </a:ln>
          </p:spPr>
        </p:sp>
        <p:sp>
          <p:nvSpPr>
            <p:cNvPr id="729" name="Google Shape;729;p32"/>
            <p:cNvSpPr/>
            <p:nvPr/>
          </p:nvSpPr>
          <p:spPr>
            <a:xfrm>
              <a:off x="1508744" y="1620118"/>
              <a:ext cx="129900" cy="91500"/>
            </a:xfrm>
            <a:custGeom>
              <a:rect b="b" l="l" r="r" t="t"/>
              <a:pathLst>
                <a:path extrusionOk="0" h="120000" w="120000">
                  <a:moveTo>
                    <a:pt x="120000" y="60000"/>
                  </a:moveTo>
                  <a:lnTo>
                    <a:pt x="0" y="60000"/>
                  </a:lnTo>
                </a:path>
              </a:pathLst>
            </a:custGeom>
            <a:noFill/>
            <a:ln cap="flat" cmpd="sng" w="15875">
              <a:solidFill>
                <a:srgbClr val="A4193A"/>
              </a:solidFill>
              <a:prstDash val="solid"/>
              <a:round/>
              <a:headEnd len="sm" w="sm" type="none"/>
              <a:tailEnd len="sm" w="sm" type="none"/>
            </a:ln>
          </p:spPr>
        </p:sp>
        <p:sp>
          <p:nvSpPr>
            <p:cNvPr id="730" name="Google Shape;730;p32"/>
            <p:cNvSpPr/>
            <p:nvPr/>
          </p:nvSpPr>
          <p:spPr>
            <a:xfrm>
              <a:off x="1508744" y="1178594"/>
              <a:ext cx="129900" cy="487200"/>
            </a:xfrm>
            <a:custGeom>
              <a:rect b="b" l="l" r="r" t="t"/>
              <a:pathLst>
                <a:path extrusionOk="0" h="120000" w="120000">
                  <a:moveTo>
                    <a:pt x="120000" y="120000"/>
                  </a:moveTo>
                  <a:lnTo>
                    <a:pt x="60000" y="120000"/>
                  </a:lnTo>
                  <a:lnTo>
                    <a:pt x="60000" y="0"/>
                  </a:lnTo>
                  <a:lnTo>
                    <a:pt x="0" y="0"/>
                  </a:lnTo>
                </a:path>
              </a:pathLst>
            </a:custGeom>
            <a:noFill/>
            <a:ln cap="flat" cmpd="sng" w="15875">
              <a:solidFill>
                <a:srgbClr val="A4193A"/>
              </a:solidFill>
              <a:prstDash val="solid"/>
              <a:round/>
              <a:headEnd len="sm" w="sm" type="none"/>
              <a:tailEnd len="sm" w="sm" type="none"/>
            </a:ln>
          </p:spPr>
        </p:sp>
        <p:sp>
          <p:nvSpPr>
            <p:cNvPr id="731" name="Google Shape;731;p32"/>
            <p:cNvSpPr/>
            <p:nvPr/>
          </p:nvSpPr>
          <p:spPr>
            <a:xfrm>
              <a:off x="1508744" y="691351"/>
              <a:ext cx="129900" cy="974400"/>
            </a:xfrm>
            <a:custGeom>
              <a:rect b="b" l="l" r="r" t="t"/>
              <a:pathLst>
                <a:path extrusionOk="0" h="120000" w="120000">
                  <a:moveTo>
                    <a:pt x="120000" y="120000"/>
                  </a:moveTo>
                  <a:lnTo>
                    <a:pt x="60000" y="120000"/>
                  </a:lnTo>
                  <a:lnTo>
                    <a:pt x="60000" y="0"/>
                  </a:lnTo>
                  <a:lnTo>
                    <a:pt x="0" y="0"/>
                  </a:lnTo>
                </a:path>
              </a:pathLst>
            </a:custGeom>
            <a:noFill/>
            <a:ln cap="flat" cmpd="sng" w="15875">
              <a:solidFill>
                <a:srgbClr val="A4193A"/>
              </a:solidFill>
              <a:prstDash val="solid"/>
              <a:round/>
              <a:headEnd len="sm" w="sm" type="none"/>
              <a:tailEnd len="sm" w="sm" type="none"/>
            </a:ln>
          </p:spPr>
        </p:sp>
        <p:sp>
          <p:nvSpPr>
            <p:cNvPr id="732" name="Google Shape;732;p32"/>
            <p:cNvSpPr/>
            <p:nvPr/>
          </p:nvSpPr>
          <p:spPr>
            <a:xfrm>
              <a:off x="1508744" y="204107"/>
              <a:ext cx="129900" cy="1461600"/>
            </a:xfrm>
            <a:custGeom>
              <a:rect b="b" l="l" r="r" t="t"/>
              <a:pathLst>
                <a:path extrusionOk="0" h="120000" w="120000">
                  <a:moveTo>
                    <a:pt x="120000" y="120000"/>
                  </a:moveTo>
                  <a:lnTo>
                    <a:pt x="60000" y="120000"/>
                  </a:lnTo>
                  <a:lnTo>
                    <a:pt x="60000" y="0"/>
                  </a:lnTo>
                  <a:lnTo>
                    <a:pt x="0" y="0"/>
                  </a:lnTo>
                </a:path>
              </a:pathLst>
            </a:custGeom>
            <a:noFill/>
            <a:ln cap="flat" cmpd="sng" w="15875">
              <a:solidFill>
                <a:srgbClr val="A4193A"/>
              </a:solidFill>
              <a:prstDash val="solid"/>
              <a:round/>
              <a:headEnd len="sm" w="sm" type="none"/>
              <a:tailEnd len="sm" w="sm" type="none"/>
            </a:ln>
          </p:spPr>
        </p:sp>
        <p:sp>
          <p:nvSpPr>
            <p:cNvPr id="733" name="Google Shape;733;p32"/>
            <p:cNvSpPr/>
            <p:nvPr/>
          </p:nvSpPr>
          <p:spPr>
            <a:xfrm>
              <a:off x="2288280" y="1620118"/>
              <a:ext cx="909600" cy="91500"/>
            </a:xfrm>
            <a:custGeom>
              <a:rect b="b" l="l" r="r" t="t"/>
              <a:pathLst>
                <a:path extrusionOk="0" h="120000" w="120000">
                  <a:moveTo>
                    <a:pt x="120000" y="60000"/>
                  </a:moveTo>
                  <a:lnTo>
                    <a:pt x="0" y="60000"/>
                  </a:lnTo>
                </a:path>
              </a:pathLst>
            </a:custGeom>
            <a:noFill/>
            <a:ln cap="flat" cmpd="sng" w="15875">
              <a:solidFill>
                <a:srgbClr val="911432"/>
              </a:solidFill>
              <a:prstDash val="solid"/>
              <a:round/>
              <a:headEnd len="sm" w="sm" type="none"/>
              <a:tailEnd len="sm" w="sm" type="none"/>
            </a:ln>
          </p:spPr>
        </p:sp>
        <p:sp>
          <p:nvSpPr>
            <p:cNvPr id="734" name="Google Shape;734;p32"/>
            <p:cNvSpPr/>
            <p:nvPr/>
          </p:nvSpPr>
          <p:spPr>
            <a:xfrm>
              <a:off x="3197739" y="1566772"/>
              <a:ext cx="649500" cy="198000"/>
            </a:xfrm>
            <a:prstGeom prst="rect">
              <a:avLst/>
            </a:prstGeom>
            <a:gradFill>
              <a:gsLst>
                <a:gs pos="0">
                  <a:srgbClr val="D6DFE2"/>
                </a:gs>
                <a:gs pos="100000">
                  <a:srgbClr val="97B1BB">
                    <a:alpha val="91372"/>
                  </a:srgbClr>
                </a:gs>
              </a:gsLst>
              <a:lin ang="5400012" scaled="0"/>
            </a:gra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735" name="Google Shape;735;p32"/>
            <p:cNvSpPr txBox="1"/>
            <p:nvPr/>
          </p:nvSpPr>
          <p:spPr>
            <a:xfrm>
              <a:off x="3197739" y="1566772"/>
              <a:ext cx="649500" cy="198000"/>
            </a:xfrm>
            <a:prstGeom prst="rect">
              <a:avLst/>
            </a:prstGeom>
            <a:noFill/>
            <a:ln>
              <a:noFill/>
            </a:ln>
          </p:spPr>
          <p:txBody>
            <a:bodyPr anchorCtr="0" anchor="ctr" bIns="4425" lIns="4425" spcFirstLastPara="1" rIns="4425" wrap="square" tIns="4425">
              <a:noAutofit/>
            </a:bodyPr>
            <a:lstStyle/>
            <a:p>
              <a:pPr indent="0" lvl="0" marL="0" marR="0" rtl="0" algn="ctr">
                <a:lnSpc>
                  <a:spcPct val="90000"/>
                </a:lnSpc>
                <a:spcBef>
                  <a:spcPts val="0"/>
                </a:spcBef>
                <a:spcAft>
                  <a:spcPts val="0"/>
                </a:spcAft>
                <a:buClr>
                  <a:schemeClr val="dk1"/>
                </a:buClr>
                <a:buSzPts val="1050"/>
                <a:buFont typeface="Cabin"/>
                <a:buNone/>
              </a:pPr>
              <a:r>
                <a:rPr b="0" i="0" lang="en-US" sz="1050" u="none" cap="none" strike="noStrike">
                  <a:solidFill>
                    <a:schemeClr val="dk1"/>
                  </a:solidFill>
                  <a:latin typeface="Cabin"/>
                  <a:ea typeface="Cabin"/>
                  <a:cs typeface="Cabin"/>
                  <a:sym typeface="Cabin"/>
                </a:rPr>
                <a:t>President</a:t>
              </a:r>
              <a:endParaRPr b="0" i="0" sz="1050" u="none" cap="none" strike="noStrike">
                <a:solidFill>
                  <a:schemeClr val="dk1"/>
                </a:solidFill>
                <a:latin typeface="Cabin"/>
                <a:ea typeface="Cabin"/>
                <a:cs typeface="Cabin"/>
                <a:sym typeface="Cabin"/>
              </a:endParaRPr>
            </a:p>
          </p:txBody>
        </p:sp>
        <p:sp>
          <p:nvSpPr>
            <p:cNvPr id="736" name="Google Shape;736;p32"/>
            <p:cNvSpPr/>
            <p:nvPr/>
          </p:nvSpPr>
          <p:spPr>
            <a:xfrm>
              <a:off x="1638666" y="1566772"/>
              <a:ext cx="649500" cy="198000"/>
            </a:xfrm>
            <a:prstGeom prst="rect">
              <a:avLst/>
            </a:prstGeom>
            <a:gradFill>
              <a:gsLst>
                <a:gs pos="0">
                  <a:srgbClr val="D6DFE2"/>
                </a:gs>
                <a:gs pos="100000">
                  <a:srgbClr val="97B1BB">
                    <a:alpha val="91372"/>
                  </a:srgbClr>
                </a:gs>
              </a:gsLst>
              <a:lin ang="5400012" scaled="0"/>
            </a:gra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737" name="Google Shape;737;p32"/>
            <p:cNvSpPr txBox="1"/>
            <p:nvPr/>
          </p:nvSpPr>
          <p:spPr>
            <a:xfrm>
              <a:off x="1638666" y="1566772"/>
              <a:ext cx="649500" cy="198000"/>
            </a:xfrm>
            <a:prstGeom prst="rect">
              <a:avLst/>
            </a:prstGeom>
            <a:noFill/>
            <a:ln>
              <a:noFill/>
            </a:ln>
          </p:spPr>
          <p:txBody>
            <a:bodyPr anchorCtr="0" anchor="ctr" bIns="4425" lIns="4425" spcFirstLastPara="1" rIns="4425" wrap="square" tIns="4425">
              <a:noAutofit/>
            </a:bodyPr>
            <a:lstStyle/>
            <a:p>
              <a:pPr indent="0" lvl="0" marL="0" marR="0" rtl="0" algn="ctr">
                <a:lnSpc>
                  <a:spcPct val="90000"/>
                </a:lnSpc>
                <a:spcBef>
                  <a:spcPts val="0"/>
                </a:spcBef>
                <a:spcAft>
                  <a:spcPts val="0"/>
                </a:spcAft>
                <a:buClr>
                  <a:schemeClr val="dk1"/>
                </a:buClr>
                <a:buSzPts val="900"/>
                <a:buFont typeface="Cabin"/>
                <a:buNone/>
              </a:pPr>
              <a:r>
                <a:rPr b="0" i="0" lang="en-US" sz="900" u="none" cap="none" strike="noStrike">
                  <a:solidFill>
                    <a:schemeClr val="dk1"/>
                  </a:solidFill>
                  <a:latin typeface="Cabin"/>
                  <a:ea typeface="Cabin"/>
                  <a:cs typeface="Cabin"/>
                  <a:sym typeface="Cabin"/>
                </a:rPr>
                <a:t>College Council</a:t>
              </a:r>
              <a:endParaRPr b="0" i="0" sz="900" u="none" cap="none" strike="noStrike">
                <a:solidFill>
                  <a:schemeClr val="dk1"/>
                </a:solidFill>
                <a:latin typeface="Cabin"/>
                <a:ea typeface="Cabin"/>
                <a:cs typeface="Cabin"/>
                <a:sym typeface="Cabin"/>
              </a:endParaRPr>
            </a:p>
          </p:txBody>
        </p:sp>
        <p:sp>
          <p:nvSpPr>
            <p:cNvPr id="738" name="Google Shape;738;p32"/>
            <p:cNvSpPr/>
            <p:nvPr/>
          </p:nvSpPr>
          <p:spPr>
            <a:xfrm>
              <a:off x="615233" y="1086"/>
              <a:ext cx="893400" cy="405900"/>
            </a:xfrm>
            <a:prstGeom prst="rect">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739" name="Google Shape;739;p32"/>
            <p:cNvSpPr txBox="1"/>
            <p:nvPr/>
          </p:nvSpPr>
          <p:spPr>
            <a:xfrm>
              <a:off x="615233" y="1086"/>
              <a:ext cx="893400" cy="405900"/>
            </a:xfrm>
            <a:prstGeom prst="rect">
              <a:avLst/>
            </a:prstGeom>
            <a:solidFill>
              <a:schemeClr val="accent6"/>
            </a:solidFill>
            <a:ln>
              <a:noFill/>
            </a:ln>
          </p:spPr>
          <p:txBody>
            <a:bodyPr anchorCtr="0" anchor="ctr" bIns="4425" lIns="4425" spcFirstLastPara="1" rIns="4425" wrap="square" tIns="4425">
              <a:noAutofit/>
            </a:bodyPr>
            <a:lstStyle/>
            <a:p>
              <a:pPr indent="0" lvl="0" marL="0" marR="0" rtl="0" algn="ctr">
                <a:lnSpc>
                  <a:spcPct val="90000"/>
                </a:lnSpc>
                <a:spcBef>
                  <a:spcPts val="0"/>
                </a:spcBef>
                <a:spcAft>
                  <a:spcPts val="0"/>
                </a:spcAft>
                <a:buClr>
                  <a:schemeClr val="lt1"/>
                </a:buClr>
                <a:buSzPts val="1050"/>
                <a:buFont typeface="Cabin"/>
                <a:buNone/>
              </a:pPr>
              <a:r>
                <a:rPr b="0" i="0" lang="en-US" sz="1050" u="none" cap="none" strike="noStrike">
                  <a:solidFill>
                    <a:schemeClr val="lt1"/>
                  </a:solidFill>
                  <a:latin typeface="Cabin"/>
                  <a:ea typeface="Cabin"/>
                  <a:cs typeface="Cabin"/>
                  <a:sym typeface="Cabin"/>
                </a:rPr>
                <a:t>Budget Committee</a:t>
              </a:r>
              <a:endParaRPr b="0" i="0" sz="1050" u="none" cap="none" strike="noStrike">
                <a:solidFill>
                  <a:schemeClr val="lt1"/>
                </a:solidFill>
                <a:latin typeface="Cabin"/>
                <a:ea typeface="Cabin"/>
                <a:cs typeface="Cabin"/>
                <a:sym typeface="Cabin"/>
              </a:endParaRPr>
            </a:p>
          </p:txBody>
        </p:sp>
        <p:sp>
          <p:nvSpPr>
            <p:cNvPr id="740" name="Google Shape;740;p32"/>
            <p:cNvSpPr/>
            <p:nvPr/>
          </p:nvSpPr>
          <p:spPr>
            <a:xfrm>
              <a:off x="615233" y="488329"/>
              <a:ext cx="893400" cy="405900"/>
            </a:xfrm>
            <a:prstGeom prst="rect">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741" name="Google Shape;741;p32"/>
            <p:cNvSpPr txBox="1"/>
            <p:nvPr/>
          </p:nvSpPr>
          <p:spPr>
            <a:xfrm>
              <a:off x="615244" y="488329"/>
              <a:ext cx="893400" cy="405900"/>
            </a:xfrm>
            <a:prstGeom prst="rect">
              <a:avLst/>
            </a:prstGeom>
            <a:solidFill>
              <a:schemeClr val="accent6"/>
            </a:solidFill>
            <a:ln>
              <a:noFill/>
            </a:ln>
          </p:spPr>
          <p:txBody>
            <a:bodyPr anchorCtr="0" anchor="ctr" bIns="4425" lIns="4425" spcFirstLastPara="1" rIns="4425" wrap="square" tIns="4425">
              <a:noAutofit/>
            </a:bodyPr>
            <a:lstStyle/>
            <a:p>
              <a:pPr indent="0" lvl="0" marL="0" marR="0" rtl="0" algn="ctr">
                <a:lnSpc>
                  <a:spcPct val="90000"/>
                </a:lnSpc>
                <a:spcBef>
                  <a:spcPts val="0"/>
                </a:spcBef>
                <a:spcAft>
                  <a:spcPts val="0"/>
                </a:spcAft>
                <a:buClr>
                  <a:schemeClr val="lt1"/>
                </a:buClr>
                <a:buSzPts val="1050"/>
                <a:buFont typeface="Cabin"/>
                <a:buNone/>
              </a:pPr>
              <a:r>
                <a:rPr b="0" i="0" lang="en-US" sz="1050" u="none" cap="none" strike="noStrike">
                  <a:solidFill>
                    <a:schemeClr val="lt1"/>
                  </a:solidFill>
                  <a:latin typeface="Cabin"/>
                  <a:ea typeface="Cabin"/>
                  <a:cs typeface="Cabin"/>
                  <a:sym typeface="Cabin"/>
                </a:rPr>
                <a:t>Facilities Committee</a:t>
              </a:r>
              <a:endParaRPr b="0" i="0" sz="1050" u="none" cap="none" strike="noStrike">
                <a:solidFill>
                  <a:schemeClr val="lt1"/>
                </a:solidFill>
                <a:latin typeface="Cabin"/>
                <a:ea typeface="Cabin"/>
                <a:cs typeface="Cabin"/>
                <a:sym typeface="Cabin"/>
              </a:endParaRPr>
            </a:p>
          </p:txBody>
        </p:sp>
        <p:sp>
          <p:nvSpPr>
            <p:cNvPr id="742" name="Google Shape;742;p32"/>
            <p:cNvSpPr/>
            <p:nvPr/>
          </p:nvSpPr>
          <p:spPr>
            <a:xfrm>
              <a:off x="615233" y="975573"/>
              <a:ext cx="893400" cy="405900"/>
            </a:xfrm>
            <a:prstGeom prst="rect">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743" name="Google Shape;743;p32"/>
            <p:cNvSpPr txBox="1"/>
            <p:nvPr/>
          </p:nvSpPr>
          <p:spPr>
            <a:xfrm>
              <a:off x="615233" y="975573"/>
              <a:ext cx="893400" cy="405900"/>
            </a:xfrm>
            <a:prstGeom prst="rect">
              <a:avLst/>
            </a:prstGeom>
            <a:solidFill>
              <a:schemeClr val="accent6"/>
            </a:solidFill>
            <a:ln>
              <a:noFill/>
            </a:ln>
          </p:spPr>
          <p:txBody>
            <a:bodyPr anchorCtr="0" anchor="ctr" bIns="4425" lIns="4425" spcFirstLastPara="1" rIns="4425" wrap="square" tIns="4425">
              <a:noAutofit/>
            </a:bodyPr>
            <a:lstStyle/>
            <a:p>
              <a:pPr indent="0" lvl="0" marL="0" marR="0" rtl="0" algn="ctr">
                <a:lnSpc>
                  <a:spcPct val="90000"/>
                </a:lnSpc>
                <a:spcBef>
                  <a:spcPts val="0"/>
                </a:spcBef>
                <a:spcAft>
                  <a:spcPts val="0"/>
                </a:spcAft>
                <a:buClr>
                  <a:schemeClr val="lt1"/>
                </a:buClr>
                <a:buSzPts val="800"/>
                <a:buFont typeface="Cabin"/>
                <a:buNone/>
              </a:pPr>
              <a:r>
                <a:rPr b="0" i="0" lang="en-US" sz="800" u="none" cap="none" strike="noStrike">
                  <a:solidFill>
                    <a:schemeClr val="lt1"/>
                  </a:solidFill>
                  <a:latin typeface="Cabin"/>
                  <a:ea typeface="Cabin"/>
                  <a:cs typeface="Cabin"/>
                  <a:sym typeface="Cabin"/>
                </a:rPr>
                <a:t>Planning &amp; Institutional Effectiveness Committee</a:t>
              </a:r>
              <a:endParaRPr b="0" i="0" sz="800" u="none" cap="none" strike="noStrike">
                <a:solidFill>
                  <a:schemeClr val="lt1"/>
                </a:solidFill>
                <a:latin typeface="Cabin"/>
                <a:ea typeface="Cabin"/>
                <a:cs typeface="Cabin"/>
                <a:sym typeface="Cabin"/>
              </a:endParaRPr>
            </a:p>
          </p:txBody>
        </p:sp>
        <p:sp>
          <p:nvSpPr>
            <p:cNvPr id="744" name="Google Shape;744;p32"/>
            <p:cNvSpPr/>
            <p:nvPr/>
          </p:nvSpPr>
          <p:spPr>
            <a:xfrm>
              <a:off x="615233" y="1462817"/>
              <a:ext cx="893400" cy="405900"/>
            </a:xfrm>
            <a:prstGeom prst="rect">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745" name="Google Shape;745;p32"/>
            <p:cNvSpPr txBox="1"/>
            <p:nvPr/>
          </p:nvSpPr>
          <p:spPr>
            <a:xfrm>
              <a:off x="615233" y="1462817"/>
              <a:ext cx="893400" cy="405900"/>
            </a:xfrm>
            <a:prstGeom prst="rect">
              <a:avLst/>
            </a:prstGeom>
            <a:solidFill>
              <a:srgbClr val="C62B49"/>
            </a:solidFill>
            <a:ln>
              <a:noFill/>
            </a:ln>
          </p:spPr>
          <p:txBody>
            <a:bodyPr anchorCtr="0" anchor="ctr" bIns="4425" lIns="4425" spcFirstLastPara="1" rIns="4425" wrap="square" tIns="4425">
              <a:noAutofit/>
            </a:bodyPr>
            <a:lstStyle/>
            <a:p>
              <a:pPr indent="0" lvl="0" marL="0" marR="0" rtl="0" algn="ctr">
                <a:lnSpc>
                  <a:spcPct val="90000"/>
                </a:lnSpc>
                <a:spcBef>
                  <a:spcPts val="0"/>
                </a:spcBef>
                <a:spcAft>
                  <a:spcPts val="0"/>
                </a:spcAft>
                <a:buClr>
                  <a:schemeClr val="lt1"/>
                </a:buClr>
                <a:buSzPts val="1200"/>
                <a:buFont typeface="Cabin"/>
                <a:buNone/>
              </a:pPr>
              <a:r>
                <a:rPr b="0" i="0" lang="en-US" sz="1200" u="none" cap="none" strike="noStrike">
                  <a:solidFill>
                    <a:schemeClr val="lt1"/>
                  </a:solidFill>
                  <a:latin typeface="Cabin"/>
                  <a:ea typeface="Cabin"/>
                  <a:cs typeface="Cabin"/>
                  <a:sym typeface="Cabin"/>
                </a:rPr>
                <a:t>Professional Development Committee</a:t>
              </a:r>
              <a:endParaRPr b="0" i="0" sz="1200" u="none" cap="none" strike="noStrike">
                <a:solidFill>
                  <a:schemeClr val="lt1"/>
                </a:solidFill>
                <a:latin typeface="Cabin"/>
                <a:ea typeface="Cabin"/>
                <a:cs typeface="Cabin"/>
                <a:sym typeface="Cabin"/>
              </a:endParaRPr>
            </a:p>
          </p:txBody>
        </p:sp>
        <p:sp>
          <p:nvSpPr>
            <p:cNvPr id="746" name="Google Shape;746;p32"/>
            <p:cNvSpPr/>
            <p:nvPr/>
          </p:nvSpPr>
          <p:spPr>
            <a:xfrm>
              <a:off x="615233" y="1950061"/>
              <a:ext cx="893400" cy="405900"/>
            </a:xfrm>
            <a:prstGeom prst="rect">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747" name="Google Shape;747;p32"/>
            <p:cNvSpPr txBox="1"/>
            <p:nvPr/>
          </p:nvSpPr>
          <p:spPr>
            <a:xfrm>
              <a:off x="615333" y="1950073"/>
              <a:ext cx="893400" cy="405900"/>
            </a:xfrm>
            <a:prstGeom prst="rect">
              <a:avLst/>
            </a:prstGeom>
            <a:solidFill>
              <a:schemeClr val="accent6"/>
            </a:solidFill>
            <a:ln>
              <a:noFill/>
            </a:ln>
          </p:spPr>
          <p:txBody>
            <a:bodyPr anchorCtr="0" anchor="ctr" bIns="4425" lIns="4425" spcFirstLastPara="1" rIns="4425" wrap="square" tIns="4425">
              <a:noAutofit/>
            </a:bodyPr>
            <a:lstStyle/>
            <a:p>
              <a:pPr indent="0" lvl="0" marL="0" marR="0" rtl="0" algn="ctr">
                <a:lnSpc>
                  <a:spcPct val="90000"/>
                </a:lnSpc>
                <a:spcBef>
                  <a:spcPts val="0"/>
                </a:spcBef>
                <a:spcAft>
                  <a:spcPts val="0"/>
                </a:spcAft>
                <a:buClr>
                  <a:schemeClr val="lt1"/>
                </a:buClr>
                <a:buSzPts val="1050"/>
                <a:buFont typeface="Cabin"/>
                <a:buNone/>
              </a:pPr>
              <a:r>
                <a:rPr b="0" i="0" lang="en-US" sz="1050" u="none" cap="none" strike="noStrike">
                  <a:solidFill>
                    <a:schemeClr val="lt1"/>
                  </a:solidFill>
                  <a:latin typeface="Cabin"/>
                  <a:ea typeface="Cabin"/>
                  <a:cs typeface="Cabin"/>
                  <a:sym typeface="Cabin"/>
                </a:rPr>
                <a:t>Staffing Committee</a:t>
              </a:r>
              <a:endParaRPr b="0" i="0" sz="1050" u="none" cap="none" strike="noStrike">
                <a:solidFill>
                  <a:schemeClr val="lt1"/>
                </a:solidFill>
                <a:latin typeface="Cabin"/>
                <a:ea typeface="Cabin"/>
                <a:cs typeface="Cabin"/>
                <a:sym typeface="Cabin"/>
              </a:endParaRPr>
            </a:p>
          </p:txBody>
        </p:sp>
        <p:sp>
          <p:nvSpPr>
            <p:cNvPr id="748" name="Google Shape;748;p32"/>
            <p:cNvSpPr/>
            <p:nvPr/>
          </p:nvSpPr>
          <p:spPr>
            <a:xfrm>
              <a:off x="615233" y="2437304"/>
              <a:ext cx="893400" cy="405900"/>
            </a:xfrm>
            <a:prstGeom prst="rect">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749" name="Google Shape;749;p32"/>
            <p:cNvSpPr txBox="1"/>
            <p:nvPr/>
          </p:nvSpPr>
          <p:spPr>
            <a:xfrm>
              <a:off x="615233" y="2437304"/>
              <a:ext cx="893400" cy="405900"/>
            </a:xfrm>
            <a:prstGeom prst="rect">
              <a:avLst/>
            </a:prstGeom>
            <a:solidFill>
              <a:schemeClr val="accent6"/>
            </a:solidFill>
            <a:ln>
              <a:noFill/>
            </a:ln>
          </p:spPr>
          <p:txBody>
            <a:bodyPr anchorCtr="0" anchor="ctr" bIns="4425" lIns="4425" spcFirstLastPara="1" rIns="4425" wrap="square" tIns="4425">
              <a:noAutofit/>
            </a:bodyPr>
            <a:lstStyle/>
            <a:p>
              <a:pPr indent="0" lvl="0" marL="0" marR="0" rtl="0" algn="ctr">
                <a:lnSpc>
                  <a:spcPct val="90000"/>
                </a:lnSpc>
                <a:spcBef>
                  <a:spcPts val="0"/>
                </a:spcBef>
                <a:spcAft>
                  <a:spcPts val="0"/>
                </a:spcAft>
                <a:buClr>
                  <a:schemeClr val="lt1"/>
                </a:buClr>
                <a:buSzPts val="900"/>
                <a:buFont typeface="Cabin"/>
                <a:buNone/>
              </a:pPr>
              <a:r>
                <a:rPr b="0" i="0" lang="en-US" sz="900" u="none" cap="none" strike="noStrike">
                  <a:solidFill>
                    <a:schemeClr val="lt1"/>
                  </a:solidFill>
                  <a:latin typeface="Cabin"/>
                  <a:ea typeface="Cabin"/>
                  <a:cs typeface="Cabin"/>
                  <a:sym typeface="Cabin"/>
                </a:rPr>
                <a:t>Student Success &amp; Equity Committee</a:t>
              </a:r>
              <a:endParaRPr b="0" i="0" sz="900" u="none" cap="none" strike="noStrike">
                <a:solidFill>
                  <a:schemeClr val="lt1"/>
                </a:solidFill>
                <a:latin typeface="Cabin"/>
                <a:ea typeface="Cabin"/>
                <a:cs typeface="Cabin"/>
                <a:sym typeface="Cabin"/>
              </a:endParaRPr>
            </a:p>
          </p:txBody>
        </p:sp>
        <p:sp>
          <p:nvSpPr>
            <p:cNvPr id="750" name="Google Shape;750;p32"/>
            <p:cNvSpPr/>
            <p:nvPr/>
          </p:nvSpPr>
          <p:spPr>
            <a:xfrm>
              <a:off x="615233" y="2924548"/>
              <a:ext cx="893400" cy="405900"/>
            </a:xfrm>
            <a:prstGeom prst="rect">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751" name="Google Shape;751;p32"/>
            <p:cNvSpPr txBox="1"/>
            <p:nvPr/>
          </p:nvSpPr>
          <p:spPr>
            <a:xfrm>
              <a:off x="615233" y="2924548"/>
              <a:ext cx="893400" cy="405900"/>
            </a:xfrm>
            <a:prstGeom prst="rect">
              <a:avLst/>
            </a:prstGeom>
            <a:solidFill>
              <a:schemeClr val="accent6"/>
            </a:solidFill>
            <a:ln>
              <a:noFill/>
            </a:ln>
          </p:spPr>
          <p:txBody>
            <a:bodyPr anchorCtr="0" anchor="ctr" bIns="4425" lIns="4425" spcFirstLastPara="1" rIns="4425" wrap="square" tIns="4425">
              <a:noAutofit/>
            </a:bodyPr>
            <a:lstStyle/>
            <a:p>
              <a:pPr indent="0" lvl="0" marL="0" marR="0" rtl="0" algn="ctr">
                <a:lnSpc>
                  <a:spcPct val="90000"/>
                </a:lnSpc>
                <a:spcBef>
                  <a:spcPts val="0"/>
                </a:spcBef>
                <a:spcAft>
                  <a:spcPts val="0"/>
                </a:spcAft>
                <a:buClr>
                  <a:schemeClr val="lt1"/>
                </a:buClr>
                <a:buSzPts val="1050"/>
                <a:buFont typeface="Cabin"/>
                <a:buNone/>
              </a:pPr>
              <a:r>
                <a:rPr b="0" i="0" lang="en-US" sz="1050" u="none" cap="none" strike="noStrike">
                  <a:solidFill>
                    <a:schemeClr val="lt1"/>
                  </a:solidFill>
                  <a:latin typeface="Cabin"/>
                  <a:ea typeface="Cabin"/>
                  <a:cs typeface="Cabin"/>
                  <a:sym typeface="Cabin"/>
                </a:rPr>
                <a:t>Technology Committee</a:t>
              </a:r>
              <a:endParaRPr b="0" i="0" sz="1050" u="none" cap="none" strike="noStrike">
                <a:solidFill>
                  <a:schemeClr val="lt1"/>
                </a:solidFill>
                <a:latin typeface="Cabin"/>
                <a:ea typeface="Cabin"/>
                <a:cs typeface="Cabin"/>
                <a:sym typeface="Cabin"/>
              </a:endParaRPr>
            </a:p>
          </p:txBody>
        </p:sp>
        <p:sp>
          <p:nvSpPr>
            <p:cNvPr id="752" name="Google Shape;752;p32"/>
            <p:cNvSpPr/>
            <p:nvPr/>
          </p:nvSpPr>
          <p:spPr>
            <a:xfrm>
              <a:off x="2418203" y="1427105"/>
              <a:ext cx="649500" cy="198000"/>
            </a:xfrm>
            <a:prstGeom prst="rect">
              <a:avLst/>
            </a:prstGeom>
            <a:gradFill>
              <a:gsLst>
                <a:gs pos="0">
                  <a:srgbClr val="D6DFE2"/>
                </a:gs>
                <a:gs pos="100000">
                  <a:srgbClr val="97B1BB">
                    <a:alpha val="91372"/>
                  </a:srgbClr>
                </a:gs>
              </a:gsLst>
              <a:lin ang="5400012" scaled="0"/>
            </a:gra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753" name="Google Shape;753;p32"/>
            <p:cNvSpPr txBox="1"/>
            <p:nvPr/>
          </p:nvSpPr>
          <p:spPr>
            <a:xfrm>
              <a:off x="2418203" y="1427105"/>
              <a:ext cx="649500" cy="198000"/>
            </a:xfrm>
            <a:prstGeom prst="rect">
              <a:avLst/>
            </a:prstGeom>
            <a:noFill/>
            <a:ln>
              <a:noFill/>
            </a:ln>
          </p:spPr>
          <p:txBody>
            <a:bodyPr anchorCtr="0" anchor="ctr" bIns="4425" lIns="4425" spcFirstLastPara="1" rIns="4425" wrap="square" tIns="4425">
              <a:noAutofit/>
            </a:bodyPr>
            <a:lstStyle/>
            <a:p>
              <a:pPr indent="0" lvl="0" marL="0" marR="0" rtl="0" algn="ctr">
                <a:lnSpc>
                  <a:spcPct val="90000"/>
                </a:lnSpc>
                <a:spcBef>
                  <a:spcPts val="0"/>
                </a:spcBef>
                <a:spcAft>
                  <a:spcPts val="0"/>
                </a:spcAft>
                <a:buClr>
                  <a:schemeClr val="dk1"/>
                </a:buClr>
                <a:buSzPts val="900"/>
                <a:buFont typeface="Cabin"/>
                <a:buNone/>
              </a:pPr>
              <a:r>
                <a:rPr b="0" i="0" lang="en-US" sz="900" u="none" cap="none" strike="noStrike">
                  <a:solidFill>
                    <a:schemeClr val="dk1"/>
                  </a:solidFill>
                  <a:latin typeface="Cabin"/>
                  <a:ea typeface="Cabin"/>
                  <a:cs typeface="Cabin"/>
                  <a:sym typeface="Cabin"/>
                </a:rPr>
                <a:t>President’s Cabinet</a:t>
              </a:r>
              <a:endParaRPr b="0" i="0" sz="900" u="none" cap="none" strike="noStrike">
                <a:solidFill>
                  <a:schemeClr val="dk1"/>
                </a:solidFill>
                <a:latin typeface="Cabin"/>
                <a:ea typeface="Cabin"/>
                <a:cs typeface="Cabin"/>
                <a:sym typeface="Cabin"/>
              </a:endParaRPr>
            </a:p>
          </p:txBody>
        </p:sp>
      </p:grpSp>
      <p:cxnSp>
        <p:nvCxnSpPr>
          <p:cNvPr id="754" name="Google Shape;754;p32"/>
          <p:cNvCxnSpPr/>
          <p:nvPr/>
        </p:nvCxnSpPr>
        <p:spPr>
          <a:xfrm>
            <a:off x="1417653" y="1105786"/>
            <a:ext cx="9133258" cy="10632"/>
          </a:xfrm>
          <a:prstGeom prst="straightConnector1">
            <a:avLst/>
          </a:prstGeom>
          <a:noFill/>
          <a:ln cap="flat" cmpd="sng" w="19050">
            <a:solidFill>
              <a:schemeClr val="accent1"/>
            </a:solidFill>
            <a:prstDash val="solid"/>
            <a:round/>
            <a:headEnd len="sm" w="sm" type="none"/>
            <a:tailEnd len="sm" w="sm" type="none"/>
          </a:ln>
        </p:spPr>
      </p:cxnSp>
      <p:sp>
        <p:nvSpPr>
          <p:cNvPr id="755" name="Google Shape;755;p32"/>
          <p:cNvSpPr/>
          <p:nvPr/>
        </p:nvSpPr>
        <p:spPr>
          <a:xfrm rot="-2157971">
            <a:off x="9218654" y="1591542"/>
            <a:ext cx="2664512" cy="9233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5400">
                <a:solidFill>
                  <a:srgbClr val="E6E1D9"/>
                </a:solidFill>
                <a:latin typeface="Cabin"/>
                <a:ea typeface="Cabin"/>
                <a:cs typeface="Cabin"/>
                <a:sym typeface="Cabin"/>
              </a:rPr>
              <a:t>DRAFT</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759" name="Shape 759"/>
        <p:cNvGrpSpPr/>
        <p:nvPr/>
      </p:nvGrpSpPr>
      <p:grpSpPr>
        <a:xfrm>
          <a:off x="0" y="0"/>
          <a:ext cx="0" cy="0"/>
          <a:chOff x="0" y="0"/>
          <a:chExt cx="0" cy="0"/>
        </a:xfrm>
      </p:grpSpPr>
      <p:sp>
        <p:nvSpPr>
          <p:cNvPr id="760" name="Google Shape;760;p33"/>
          <p:cNvSpPr txBox="1"/>
          <p:nvPr>
            <p:ph type="title"/>
          </p:nvPr>
        </p:nvSpPr>
        <p:spPr>
          <a:xfrm>
            <a:off x="1491797" y="145670"/>
            <a:ext cx="9605700" cy="10593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3200"/>
              <a:buFont typeface="Cabin"/>
              <a:buNone/>
            </a:pPr>
            <a:r>
              <a:rPr b="0" i="0" lang="en-US" sz="3200" u="none" cap="none" strike="noStrike">
                <a:solidFill>
                  <a:schemeClr val="dk1"/>
                </a:solidFill>
                <a:latin typeface="Cabin"/>
                <a:ea typeface="Cabin"/>
                <a:cs typeface="Cabin"/>
                <a:sym typeface="Cabin"/>
              </a:rPr>
              <a:t>PARTICIPATORY GOVERNANCE COMMITTEES:</a:t>
            </a:r>
            <a:endParaRPr b="0" i="0" sz="3200" u="none" cap="none" strike="noStrike">
              <a:solidFill>
                <a:schemeClr val="dk1"/>
              </a:solidFill>
              <a:latin typeface="Cabin"/>
              <a:ea typeface="Cabin"/>
              <a:cs typeface="Cabin"/>
              <a:sym typeface="Cabin"/>
            </a:endParaRPr>
          </a:p>
          <a:p>
            <a:pPr indent="0" lvl="0" marL="0" marR="0" rtl="0" algn="l">
              <a:lnSpc>
                <a:spcPct val="90000"/>
              </a:lnSpc>
              <a:spcBef>
                <a:spcPts val="0"/>
              </a:spcBef>
              <a:spcAft>
                <a:spcPts val="0"/>
              </a:spcAft>
              <a:buClr>
                <a:schemeClr val="dk1"/>
              </a:buClr>
              <a:buSzPts val="3200"/>
              <a:buFont typeface="Cabin"/>
              <a:buNone/>
            </a:pPr>
            <a:r>
              <a:rPr b="0" i="0" lang="en-US" sz="3200" u="none" cap="none" strike="noStrike">
                <a:solidFill>
                  <a:schemeClr val="dk1"/>
                </a:solidFill>
                <a:latin typeface="Cabin"/>
                <a:ea typeface="Cabin"/>
                <a:cs typeface="Cabin"/>
                <a:sym typeface="Cabin"/>
              </a:rPr>
              <a:t>STUDENT SUCCESS AND EQUITY</a:t>
            </a:r>
            <a:endParaRPr b="0" i="0" sz="3200" u="none" cap="none" strike="noStrike">
              <a:solidFill>
                <a:schemeClr val="dk1"/>
              </a:solidFill>
              <a:latin typeface="Cabin"/>
              <a:ea typeface="Cabin"/>
              <a:cs typeface="Cabin"/>
              <a:sym typeface="Cabin"/>
            </a:endParaRPr>
          </a:p>
        </p:txBody>
      </p:sp>
      <p:sp>
        <p:nvSpPr>
          <p:cNvPr id="761" name="Google Shape;761;p33"/>
          <p:cNvSpPr txBox="1"/>
          <p:nvPr>
            <p:ph idx="1" type="body"/>
          </p:nvPr>
        </p:nvSpPr>
        <p:spPr>
          <a:xfrm>
            <a:off x="149772" y="1499191"/>
            <a:ext cx="6109073" cy="4404995"/>
          </a:xfrm>
          <a:prstGeom prst="rect">
            <a:avLst/>
          </a:prstGeom>
          <a:noFill/>
          <a:ln>
            <a:noFill/>
          </a:ln>
        </p:spPr>
        <p:txBody>
          <a:bodyPr anchorCtr="0" anchor="t" bIns="45700" lIns="91425" spcFirstLastPara="1" rIns="91425" wrap="square" tIns="45700">
            <a:noAutofit/>
          </a:bodyPr>
          <a:lstStyle/>
          <a:p>
            <a:pPr indent="-317500" lvl="0" marL="457200" marR="0" rtl="0" algn="l">
              <a:lnSpc>
                <a:spcPct val="100000"/>
              </a:lnSpc>
              <a:spcBef>
                <a:spcPts val="0"/>
              </a:spcBef>
              <a:spcAft>
                <a:spcPts val="0"/>
              </a:spcAft>
              <a:buClr>
                <a:schemeClr val="accent1"/>
              </a:buClr>
              <a:buSzPts val="1400"/>
              <a:buFont typeface="Arial"/>
              <a:buChar char="•"/>
            </a:pPr>
            <a:r>
              <a:rPr b="0" i="0" lang="en-US" sz="2000" u="none" cap="none" strike="noStrike">
                <a:solidFill>
                  <a:schemeClr val="dk1"/>
                </a:solidFill>
                <a:latin typeface="Cabin"/>
                <a:ea typeface="Cabin"/>
                <a:cs typeface="Cabin"/>
                <a:sym typeface="Cabin"/>
              </a:rPr>
              <a:t>This committee makes recommendations to the college council in the form state plans (SSSP, Equity, Basic Skills).  </a:t>
            </a:r>
            <a:endParaRPr b="0" i="0" sz="2000" u="none" cap="none" strike="noStrike">
              <a:solidFill>
                <a:schemeClr val="dk1"/>
              </a:solidFill>
              <a:latin typeface="Cabin"/>
              <a:ea typeface="Cabin"/>
              <a:cs typeface="Cabin"/>
              <a:sym typeface="Cabin"/>
            </a:endParaRPr>
          </a:p>
          <a:p>
            <a:pPr indent="0" lvl="0" marL="0" marR="0" rtl="0" algn="l">
              <a:lnSpc>
                <a:spcPct val="100000"/>
              </a:lnSpc>
              <a:spcBef>
                <a:spcPts val="0"/>
              </a:spcBef>
              <a:spcAft>
                <a:spcPts val="0"/>
              </a:spcAft>
              <a:buClr>
                <a:schemeClr val="accent1"/>
              </a:buClr>
              <a:buSzPts val="2000"/>
              <a:buFont typeface="Arial"/>
              <a:buNone/>
            </a:pPr>
            <a:r>
              <a:t/>
            </a:r>
            <a:endParaRPr b="0" i="0" sz="2000" u="none" cap="none" strike="noStrike">
              <a:solidFill>
                <a:schemeClr val="dk1"/>
              </a:solidFill>
              <a:latin typeface="Cabin"/>
              <a:ea typeface="Cabin"/>
              <a:cs typeface="Cabin"/>
              <a:sym typeface="Cabin"/>
            </a:endParaRPr>
          </a:p>
          <a:p>
            <a:pPr indent="-317500" lvl="0" marL="457200" marR="0" rtl="0" algn="l">
              <a:lnSpc>
                <a:spcPct val="100000"/>
              </a:lnSpc>
              <a:spcBef>
                <a:spcPts val="0"/>
              </a:spcBef>
              <a:spcAft>
                <a:spcPts val="0"/>
              </a:spcAft>
              <a:buClr>
                <a:schemeClr val="accent1"/>
              </a:buClr>
              <a:buSzPts val="1400"/>
              <a:buFont typeface="Arial"/>
              <a:buChar char="•"/>
            </a:pPr>
            <a:r>
              <a:rPr b="0" i="0" lang="en-US" sz="2000" u="none" cap="none" strike="noStrike">
                <a:solidFill>
                  <a:schemeClr val="dk1"/>
                </a:solidFill>
                <a:latin typeface="Cabin"/>
                <a:ea typeface="Cabin"/>
                <a:cs typeface="Cabin"/>
                <a:sym typeface="Cabin"/>
              </a:rPr>
              <a:t>Also, this committee works to coordinate the implementation the major student success initiatives (Pathways, East County Education Alliance, Strong Workforce, Title V) in order to improve communication across all student success efforts.</a:t>
            </a:r>
            <a:endParaRPr b="0" i="0" sz="2000" u="none" cap="none" strike="noStrike">
              <a:solidFill>
                <a:schemeClr val="dk1"/>
              </a:solidFill>
              <a:latin typeface="Cabin"/>
              <a:ea typeface="Cabin"/>
              <a:cs typeface="Cabin"/>
              <a:sym typeface="Cabin"/>
            </a:endParaRPr>
          </a:p>
          <a:p>
            <a:pPr indent="0" lvl="0" marL="0" marR="0" rtl="0" algn="l">
              <a:lnSpc>
                <a:spcPct val="100000"/>
              </a:lnSpc>
              <a:spcBef>
                <a:spcPts val="0"/>
              </a:spcBef>
              <a:spcAft>
                <a:spcPts val="0"/>
              </a:spcAft>
              <a:buClr>
                <a:schemeClr val="accent1"/>
              </a:buClr>
              <a:buSzPts val="2000"/>
              <a:buFont typeface="Arial"/>
              <a:buNone/>
            </a:pPr>
            <a:r>
              <a:t/>
            </a:r>
            <a:endParaRPr b="0" i="0" sz="2000" u="none" cap="none" strike="noStrike">
              <a:solidFill>
                <a:schemeClr val="dk1"/>
              </a:solidFill>
              <a:latin typeface="Cabin"/>
              <a:ea typeface="Cabin"/>
              <a:cs typeface="Cabin"/>
              <a:sym typeface="Cabin"/>
            </a:endParaRPr>
          </a:p>
          <a:p>
            <a:pPr indent="-317500" lvl="0" marL="457200" marR="0" rtl="0" algn="l">
              <a:lnSpc>
                <a:spcPct val="100000"/>
              </a:lnSpc>
              <a:spcBef>
                <a:spcPts val="0"/>
              </a:spcBef>
              <a:spcAft>
                <a:spcPts val="0"/>
              </a:spcAft>
              <a:buClr>
                <a:schemeClr val="accent1"/>
              </a:buClr>
              <a:buSzPts val="1400"/>
              <a:buFont typeface="Arial"/>
              <a:buChar char="•"/>
            </a:pPr>
            <a:r>
              <a:rPr b="0" i="0" lang="en-US" sz="2000" u="none" cap="none" strike="noStrike">
                <a:solidFill>
                  <a:schemeClr val="dk1"/>
                </a:solidFill>
                <a:latin typeface="Cabin"/>
                <a:ea typeface="Cabin"/>
                <a:cs typeface="Cabin"/>
                <a:sym typeface="Cabin"/>
              </a:rPr>
              <a:t>In addition to constituent-based membership, this body will have a large position-based composition in order to bring together leadership across multiple college-wide projects.</a:t>
            </a:r>
            <a:endParaRPr b="0" i="0" sz="2000" u="none" cap="none" strike="noStrike">
              <a:solidFill>
                <a:schemeClr val="dk1"/>
              </a:solidFill>
              <a:latin typeface="Cabin"/>
              <a:ea typeface="Cabin"/>
              <a:cs typeface="Cabin"/>
              <a:sym typeface="Cabin"/>
            </a:endParaRPr>
          </a:p>
          <a:p>
            <a:pPr indent="0" lvl="0" marL="0" marR="0" rtl="0" algn="l">
              <a:lnSpc>
                <a:spcPct val="120000"/>
              </a:lnSpc>
              <a:spcBef>
                <a:spcPts val="0"/>
              </a:spcBef>
              <a:spcAft>
                <a:spcPts val="0"/>
              </a:spcAft>
              <a:buClr>
                <a:schemeClr val="accent1"/>
              </a:buClr>
              <a:buSzPts val="1400"/>
              <a:buFont typeface="Arial"/>
              <a:buNone/>
            </a:pPr>
            <a:r>
              <a:t/>
            </a:r>
            <a:endParaRPr b="0" i="0" sz="1400" u="none" cap="none" strike="noStrike">
              <a:solidFill>
                <a:schemeClr val="dk1"/>
              </a:solidFill>
              <a:latin typeface="Cabin"/>
              <a:ea typeface="Cabin"/>
              <a:cs typeface="Cabin"/>
              <a:sym typeface="Cabin"/>
            </a:endParaRPr>
          </a:p>
        </p:txBody>
      </p:sp>
      <p:grpSp>
        <p:nvGrpSpPr>
          <p:cNvPr id="762" name="Google Shape;762;p33"/>
          <p:cNvGrpSpPr/>
          <p:nvPr/>
        </p:nvGrpSpPr>
        <p:grpSpPr>
          <a:xfrm>
            <a:off x="6445993" y="1499191"/>
            <a:ext cx="5419941" cy="4805916"/>
            <a:chOff x="615233" y="1086"/>
            <a:chExt cx="3232006" cy="3329362"/>
          </a:xfrm>
        </p:grpSpPr>
        <p:sp>
          <p:nvSpPr>
            <p:cNvPr id="763" name="Google Shape;763;p33"/>
            <p:cNvSpPr/>
            <p:nvPr/>
          </p:nvSpPr>
          <p:spPr>
            <a:xfrm>
              <a:off x="2743009" y="1579517"/>
              <a:ext cx="454800" cy="91500"/>
            </a:xfrm>
            <a:custGeom>
              <a:rect b="b" l="l" r="r" t="t"/>
              <a:pathLst>
                <a:path extrusionOk="0" h="120000" w="120000">
                  <a:moveTo>
                    <a:pt x="120000" y="113281"/>
                  </a:moveTo>
                  <a:lnTo>
                    <a:pt x="0" y="113281"/>
                  </a:lnTo>
                  <a:lnTo>
                    <a:pt x="0" y="60000"/>
                  </a:lnTo>
                </a:path>
              </a:pathLst>
            </a:custGeom>
            <a:noFill/>
            <a:ln cap="flat" cmpd="sng" w="15875">
              <a:solidFill>
                <a:srgbClr val="911432"/>
              </a:solidFill>
              <a:prstDash val="solid"/>
              <a:round/>
              <a:headEnd len="sm" w="sm" type="none"/>
              <a:tailEnd len="sm" w="sm" type="none"/>
            </a:ln>
          </p:spPr>
        </p:sp>
        <p:sp>
          <p:nvSpPr>
            <p:cNvPr id="764" name="Google Shape;764;p33"/>
            <p:cNvSpPr/>
            <p:nvPr/>
          </p:nvSpPr>
          <p:spPr>
            <a:xfrm>
              <a:off x="1508744" y="1665838"/>
              <a:ext cx="129900" cy="1461600"/>
            </a:xfrm>
            <a:custGeom>
              <a:rect b="b" l="l" r="r" t="t"/>
              <a:pathLst>
                <a:path extrusionOk="0" h="120000" w="120000">
                  <a:moveTo>
                    <a:pt x="120000" y="0"/>
                  </a:moveTo>
                  <a:lnTo>
                    <a:pt x="60000" y="0"/>
                  </a:lnTo>
                  <a:lnTo>
                    <a:pt x="60000" y="120000"/>
                  </a:lnTo>
                  <a:lnTo>
                    <a:pt x="0" y="120000"/>
                  </a:lnTo>
                </a:path>
              </a:pathLst>
            </a:custGeom>
            <a:noFill/>
            <a:ln cap="flat" cmpd="sng" w="15875">
              <a:solidFill>
                <a:srgbClr val="A4193A"/>
              </a:solidFill>
              <a:prstDash val="solid"/>
              <a:round/>
              <a:headEnd len="sm" w="sm" type="none"/>
              <a:tailEnd len="sm" w="sm" type="none"/>
            </a:ln>
          </p:spPr>
        </p:sp>
        <p:sp>
          <p:nvSpPr>
            <p:cNvPr id="765" name="Google Shape;765;p33"/>
            <p:cNvSpPr/>
            <p:nvPr/>
          </p:nvSpPr>
          <p:spPr>
            <a:xfrm>
              <a:off x="1508744" y="1665838"/>
              <a:ext cx="129900" cy="974400"/>
            </a:xfrm>
            <a:custGeom>
              <a:rect b="b" l="l" r="r" t="t"/>
              <a:pathLst>
                <a:path extrusionOk="0" h="120000" w="120000">
                  <a:moveTo>
                    <a:pt x="120000" y="0"/>
                  </a:moveTo>
                  <a:lnTo>
                    <a:pt x="60000" y="0"/>
                  </a:lnTo>
                  <a:lnTo>
                    <a:pt x="60000" y="120000"/>
                  </a:lnTo>
                  <a:lnTo>
                    <a:pt x="0" y="120000"/>
                  </a:lnTo>
                </a:path>
              </a:pathLst>
            </a:custGeom>
            <a:noFill/>
            <a:ln cap="flat" cmpd="sng" w="15875">
              <a:solidFill>
                <a:srgbClr val="A4193A"/>
              </a:solidFill>
              <a:prstDash val="solid"/>
              <a:round/>
              <a:headEnd len="sm" w="sm" type="none"/>
              <a:tailEnd len="sm" w="sm" type="none"/>
            </a:ln>
          </p:spPr>
        </p:sp>
        <p:sp>
          <p:nvSpPr>
            <p:cNvPr id="766" name="Google Shape;766;p33"/>
            <p:cNvSpPr/>
            <p:nvPr/>
          </p:nvSpPr>
          <p:spPr>
            <a:xfrm>
              <a:off x="1508744" y="1665838"/>
              <a:ext cx="129900" cy="487200"/>
            </a:xfrm>
            <a:custGeom>
              <a:rect b="b" l="l" r="r" t="t"/>
              <a:pathLst>
                <a:path extrusionOk="0" h="120000" w="120000">
                  <a:moveTo>
                    <a:pt x="120000" y="0"/>
                  </a:moveTo>
                  <a:lnTo>
                    <a:pt x="60000" y="0"/>
                  </a:lnTo>
                  <a:lnTo>
                    <a:pt x="60000" y="120000"/>
                  </a:lnTo>
                  <a:lnTo>
                    <a:pt x="0" y="120000"/>
                  </a:lnTo>
                </a:path>
              </a:pathLst>
            </a:custGeom>
            <a:noFill/>
            <a:ln cap="flat" cmpd="sng" w="15875">
              <a:solidFill>
                <a:srgbClr val="A4193A"/>
              </a:solidFill>
              <a:prstDash val="solid"/>
              <a:round/>
              <a:headEnd len="sm" w="sm" type="none"/>
              <a:tailEnd len="sm" w="sm" type="none"/>
            </a:ln>
          </p:spPr>
        </p:sp>
        <p:sp>
          <p:nvSpPr>
            <p:cNvPr id="767" name="Google Shape;767;p33"/>
            <p:cNvSpPr/>
            <p:nvPr/>
          </p:nvSpPr>
          <p:spPr>
            <a:xfrm>
              <a:off x="1508744" y="1620118"/>
              <a:ext cx="129900" cy="91500"/>
            </a:xfrm>
            <a:custGeom>
              <a:rect b="b" l="l" r="r" t="t"/>
              <a:pathLst>
                <a:path extrusionOk="0" h="120000" w="120000">
                  <a:moveTo>
                    <a:pt x="120000" y="60000"/>
                  </a:moveTo>
                  <a:lnTo>
                    <a:pt x="0" y="60000"/>
                  </a:lnTo>
                </a:path>
              </a:pathLst>
            </a:custGeom>
            <a:noFill/>
            <a:ln cap="flat" cmpd="sng" w="15875">
              <a:solidFill>
                <a:srgbClr val="A4193A"/>
              </a:solidFill>
              <a:prstDash val="solid"/>
              <a:round/>
              <a:headEnd len="sm" w="sm" type="none"/>
              <a:tailEnd len="sm" w="sm" type="none"/>
            </a:ln>
          </p:spPr>
        </p:sp>
        <p:sp>
          <p:nvSpPr>
            <p:cNvPr id="768" name="Google Shape;768;p33"/>
            <p:cNvSpPr/>
            <p:nvPr/>
          </p:nvSpPr>
          <p:spPr>
            <a:xfrm>
              <a:off x="1508744" y="1178594"/>
              <a:ext cx="129900" cy="487200"/>
            </a:xfrm>
            <a:custGeom>
              <a:rect b="b" l="l" r="r" t="t"/>
              <a:pathLst>
                <a:path extrusionOk="0" h="120000" w="120000">
                  <a:moveTo>
                    <a:pt x="120000" y="120000"/>
                  </a:moveTo>
                  <a:lnTo>
                    <a:pt x="60000" y="120000"/>
                  </a:lnTo>
                  <a:lnTo>
                    <a:pt x="60000" y="0"/>
                  </a:lnTo>
                  <a:lnTo>
                    <a:pt x="0" y="0"/>
                  </a:lnTo>
                </a:path>
              </a:pathLst>
            </a:custGeom>
            <a:noFill/>
            <a:ln cap="flat" cmpd="sng" w="15875">
              <a:solidFill>
                <a:srgbClr val="A4193A"/>
              </a:solidFill>
              <a:prstDash val="solid"/>
              <a:round/>
              <a:headEnd len="sm" w="sm" type="none"/>
              <a:tailEnd len="sm" w="sm" type="none"/>
            </a:ln>
          </p:spPr>
        </p:sp>
        <p:sp>
          <p:nvSpPr>
            <p:cNvPr id="769" name="Google Shape;769;p33"/>
            <p:cNvSpPr/>
            <p:nvPr/>
          </p:nvSpPr>
          <p:spPr>
            <a:xfrm>
              <a:off x="1508744" y="691351"/>
              <a:ext cx="129900" cy="974400"/>
            </a:xfrm>
            <a:custGeom>
              <a:rect b="b" l="l" r="r" t="t"/>
              <a:pathLst>
                <a:path extrusionOk="0" h="120000" w="120000">
                  <a:moveTo>
                    <a:pt x="120000" y="120000"/>
                  </a:moveTo>
                  <a:lnTo>
                    <a:pt x="60000" y="120000"/>
                  </a:lnTo>
                  <a:lnTo>
                    <a:pt x="60000" y="0"/>
                  </a:lnTo>
                  <a:lnTo>
                    <a:pt x="0" y="0"/>
                  </a:lnTo>
                </a:path>
              </a:pathLst>
            </a:custGeom>
            <a:noFill/>
            <a:ln cap="flat" cmpd="sng" w="15875">
              <a:solidFill>
                <a:srgbClr val="A4193A"/>
              </a:solidFill>
              <a:prstDash val="solid"/>
              <a:round/>
              <a:headEnd len="sm" w="sm" type="none"/>
              <a:tailEnd len="sm" w="sm" type="none"/>
            </a:ln>
          </p:spPr>
        </p:sp>
        <p:sp>
          <p:nvSpPr>
            <p:cNvPr id="770" name="Google Shape;770;p33"/>
            <p:cNvSpPr/>
            <p:nvPr/>
          </p:nvSpPr>
          <p:spPr>
            <a:xfrm>
              <a:off x="1508744" y="204107"/>
              <a:ext cx="129900" cy="1461600"/>
            </a:xfrm>
            <a:custGeom>
              <a:rect b="b" l="l" r="r" t="t"/>
              <a:pathLst>
                <a:path extrusionOk="0" h="120000" w="120000">
                  <a:moveTo>
                    <a:pt x="120000" y="120000"/>
                  </a:moveTo>
                  <a:lnTo>
                    <a:pt x="60000" y="120000"/>
                  </a:lnTo>
                  <a:lnTo>
                    <a:pt x="60000" y="0"/>
                  </a:lnTo>
                  <a:lnTo>
                    <a:pt x="0" y="0"/>
                  </a:lnTo>
                </a:path>
              </a:pathLst>
            </a:custGeom>
            <a:noFill/>
            <a:ln cap="flat" cmpd="sng" w="15875">
              <a:solidFill>
                <a:srgbClr val="A4193A"/>
              </a:solidFill>
              <a:prstDash val="solid"/>
              <a:round/>
              <a:headEnd len="sm" w="sm" type="none"/>
              <a:tailEnd len="sm" w="sm" type="none"/>
            </a:ln>
          </p:spPr>
        </p:sp>
        <p:sp>
          <p:nvSpPr>
            <p:cNvPr id="771" name="Google Shape;771;p33"/>
            <p:cNvSpPr/>
            <p:nvPr/>
          </p:nvSpPr>
          <p:spPr>
            <a:xfrm>
              <a:off x="2288280" y="1620118"/>
              <a:ext cx="909600" cy="91500"/>
            </a:xfrm>
            <a:custGeom>
              <a:rect b="b" l="l" r="r" t="t"/>
              <a:pathLst>
                <a:path extrusionOk="0" h="120000" w="120000">
                  <a:moveTo>
                    <a:pt x="120000" y="60000"/>
                  </a:moveTo>
                  <a:lnTo>
                    <a:pt x="0" y="60000"/>
                  </a:lnTo>
                </a:path>
              </a:pathLst>
            </a:custGeom>
            <a:noFill/>
            <a:ln cap="flat" cmpd="sng" w="15875">
              <a:solidFill>
                <a:srgbClr val="911432"/>
              </a:solidFill>
              <a:prstDash val="solid"/>
              <a:round/>
              <a:headEnd len="sm" w="sm" type="none"/>
              <a:tailEnd len="sm" w="sm" type="none"/>
            </a:ln>
          </p:spPr>
        </p:sp>
        <p:sp>
          <p:nvSpPr>
            <p:cNvPr id="772" name="Google Shape;772;p33"/>
            <p:cNvSpPr/>
            <p:nvPr/>
          </p:nvSpPr>
          <p:spPr>
            <a:xfrm>
              <a:off x="3197739" y="1566772"/>
              <a:ext cx="649500" cy="198000"/>
            </a:xfrm>
            <a:prstGeom prst="rect">
              <a:avLst/>
            </a:prstGeom>
            <a:gradFill>
              <a:gsLst>
                <a:gs pos="0">
                  <a:srgbClr val="D6DFE2"/>
                </a:gs>
                <a:gs pos="100000">
                  <a:srgbClr val="97B1BB">
                    <a:alpha val="91372"/>
                  </a:srgbClr>
                </a:gs>
              </a:gsLst>
              <a:lin ang="5400012" scaled="0"/>
            </a:gra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773" name="Google Shape;773;p33"/>
            <p:cNvSpPr txBox="1"/>
            <p:nvPr/>
          </p:nvSpPr>
          <p:spPr>
            <a:xfrm>
              <a:off x="3197739" y="1566772"/>
              <a:ext cx="649500" cy="198000"/>
            </a:xfrm>
            <a:prstGeom prst="rect">
              <a:avLst/>
            </a:prstGeom>
            <a:noFill/>
            <a:ln>
              <a:noFill/>
            </a:ln>
          </p:spPr>
          <p:txBody>
            <a:bodyPr anchorCtr="0" anchor="ctr" bIns="4425" lIns="4425" spcFirstLastPara="1" rIns="4425" wrap="square" tIns="4425">
              <a:noAutofit/>
            </a:bodyPr>
            <a:lstStyle/>
            <a:p>
              <a:pPr indent="0" lvl="0" marL="0" marR="0" rtl="0" algn="ctr">
                <a:lnSpc>
                  <a:spcPct val="90000"/>
                </a:lnSpc>
                <a:spcBef>
                  <a:spcPts val="0"/>
                </a:spcBef>
                <a:spcAft>
                  <a:spcPts val="0"/>
                </a:spcAft>
                <a:buClr>
                  <a:schemeClr val="dk1"/>
                </a:buClr>
                <a:buSzPts val="1050"/>
                <a:buFont typeface="Cabin"/>
                <a:buNone/>
              </a:pPr>
              <a:r>
                <a:rPr b="0" i="0" lang="en-US" sz="1050" u="none" cap="none" strike="noStrike">
                  <a:solidFill>
                    <a:schemeClr val="dk1"/>
                  </a:solidFill>
                  <a:latin typeface="Cabin"/>
                  <a:ea typeface="Cabin"/>
                  <a:cs typeface="Cabin"/>
                  <a:sym typeface="Cabin"/>
                </a:rPr>
                <a:t>President</a:t>
              </a:r>
              <a:endParaRPr b="0" i="0" sz="700" u="none" cap="none" strike="noStrike">
                <a:solidFill>
                  <a:schemeClr val="dk1"/>
                </a:solidFill>
                <a:latin typeface="Cabin"/>
                <a:ea typeface="Cabin"/>
                <a:cs typeface="Cabin"/>
                <a:sym typeface="Cabin"/>
              </a:endParaRPr>
            </a:p>
          </p:txBody>
        </p:sp>
        <p:sp>
          <p:nvSpPr>
            <p:cNvPr id="774" name="Google Shape;774;p33"/>
            <p:cNvSpPr/>
            <p:nvPr/>
          </p:nvSpPr>
          <p:spPr>
            <a:xfrm>
              <a:off x="1638666" y="1566772"/>
              <a:ext cx="649500" cy="198000"/>
            </a:xfrm>
            <a:prstGeom prst="rect">
              <a:avLst/>
            </a:prstGeom>
            <a:gradFill>
              <a:gsLst>
                <a:gs pos="0">
                  <a:srgbClr val="D6DFE2"/>
                </a:gs>
                <a:gs pos="100000">
                  <a:srgbClr val="97B1BB">
                    <a:alpha val="91372"/>
                  </a:srgbClr>
                </a:gs>
              </a:gsLst>
              <a:lin ang="5400012" scaled="0"/>
            </a:gra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775" name="Google Shape;775;p33"/>
            <p:cNvSpPr txBox="1"/>
            <p:nvPr/>
          </p:nvSpPr>
          <p:spPr>
            <a:xfrm>
              <a:off x="1638666" y="1566772"/>
              <a:ext cx="649500" cy="198000"/>
            </a:xfrm>
            <a:prstGeom prst="rect">
              <a:avLst/>
            </a:prstGeom>
            <a:noFill/>
            <a:ln>
              <a:noFill/>
            </a:ln>
          </p:spPr>
          <p:txBody>
            <a:bodyPr anchorCtr="0" anchor="ctr" bIns="4425" lIns="4425" spcFirstLastPara="1" rIns="4425" wrap="square" tIns="4425">
              <a:noAutofit/>
            </a:bodyPr>
            <a:lstStyle/>
            <a:p>
              <a:pPr indent="0" lvl="0" marL="0" marR="0" rtl="0" algn="ctr">
                <a:lnSpc>
                  <a:spcPct val="90000"/>
                </a:lnSpc>
                <a:spcBef>
                  <a:spcPts val="0"/>
                </a:spcBef>
                <a:spcAft>
                  <a:spcPts val="0"/>
                </a:spcAft>
                <a:buClr>
                  <a:schemeClr val="dk1"/>
                </a:buClr>
                <a:buSzPts val="900"/>
                <a:buFont typeface="Cabin"/>
                <a:buNone/>
              </a:pPr>
              <a:r>
                <a:rPr b="0" i="0" lang="en-US" sz="900" u="none" cap="none" strike="noStrike">
                  <a:solidFill>
                    <a:schemeClr val="dk1"/>
                  </a:solidFill>
                  <a:latin typeface="Cabin"/>
                  <a:ea typeface="Cabin"/>
                  <a:cs typeface="Cabin"/>
                  <a:sym typeface="Cabin"/>
                </a:rPr>
                <a:t>College Council</a:t>
              </a:r>
              <a:endParaRPr b="0" i="0" sz="900" u="none" cap="none" strike="noStrike">
                <a:solidFill>
                  <a:schemeClr val="dk1"/>
                </a:solidFill>
                <a:latin typeface="Cabin"/>
                <a:ea typeface="Cabin"/>
                <a:cs typeface="Cabin"/>
                <a:sym typeface="Cabin"/>
              </a:endParaRPr>
            </a:p>
          </p:txBody>
        </p:sp>
        <p:sp>
          <p:nvSpPr>
            <p:cNvPr id="776" name="Google Shape;776;p33"/>
            <p:cNvSpPr/>
            <p:nvPr/>
          </p:nvSpPr>
          <p:spPr>
            <a:xfrm>
              <a:off x="615233" y="1086"/>
              <a:ext cx="893400" cy="405900"/>
            </a:xfrm>
            <a:prstGeom prst="rect">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777" name="Google Shape;777;p33"/>
            <p:cNvSpPr txBox="1"/>
            <p:nvPr/>
          </p:nvSpPr>
          <p:spPr>
            <a:xfrm>
              <a:off x="615233" y="1086"/>
              <a:ext cx="893400" cy="405900"/>
            </a:xfrm>
            <a:prstGeom prst="rect">
              <a:avLst/>
            </a:prstGeom>
            <a:solidFill>
              <a:schemeClr val="accent6"/>
            </a:solidFill>
            <a:ln>
              <a:noFill/>
            </a:ln>
          </p:spPr>
          <p:txBody>
            <a:bodyPr anchorCtr="0" anchor="ctr" bIns="4425" lIns="4425" spcFirstLastPara="1" rIns="4425" wrap="square" tIns="4425">
              <a:noAutofit/>
            </a:bodyPr>
            <a:lstStyle/>
            <a:p>
              <a:pPr indent="0" lvl="0" marL="0" marR="0" rtl="0" algn="ctr">
                <a:lnSpc>
                  <a:spcPct val="90000"/>
                </a:lnSpc>
                <a:spcBef>
                  <a:spcPts val="0"/>
                </a:spcBef>
                <a:spcAft>
                  <a:spcPts val="0"/>
                </a:spcAft>
                <a:buClr>
                  <a:schemeClr val="lt1"/>
                </a:buClr>
                <a:buSzPts val="1050"/>
                <a:buFont typeface="Cabin"/>
                <a:buNone/>
              </a:pPr>
              <a:r>
                <a:rPr b="0" i="0" lang="en-US" sz="1050" u="none" cap="none" strike="noStrike">
                  <a:solidFill>
                    <a:schemeClr val="lt1"/>
                  </a:solidFill>
                  <a:latin typeface="Cabin"/>
                  <a:ea typeface="Cabin"/>
                  <a:cs typeface="Cabin"/>
                  <a:sym typeface="Cabin"/>
                </a:rPr>
                <a:t>Budget Committee</a:t>
              </a:r>
              <a:endParaRPr b="0" i="0" sz="1050" u="none" cap="none" strike="noStrike">
                <a:solidFill>
                  <a:schemeClr val="lt1"/>
                </a:solidFill>
                <a:latin typeface="Cabin"/>
                <a:ea typeface="Cabin"/>
                <a:cs typeface="Cabin"/>
                <a:sym typeface="Cabin"/>
              </a:endParaRPr>
            </a:p>
          </p:txBody>
        </p:sp>
        <p:sp>
          <p:nvSpPr>
            <p:cNvPr id="778" name="Google Shape;778;p33"/>
            <p:cNvSpPr/>
            <p:nvPr/>
          </p:nvSpPr>
          <p:spPr>
            <a:xfrm>
              <a:off x="615233" y="488329"/>
              <a:ext cx="893400" cy="405900"/>
            </a:xfrm>
            <a:prstGeom prst="rect">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779" name="Google Shape;779;p33"/>
            <p:cNvSpPr txBox="1"/>
            <p:nvPr/>
          </p:nvSpPr>
          <p:spPr>
            <a:xfrm>
              <a:off x="615244" y="488329"/>
              <a:ext cx="893400" cy="405900"/>
            </a:xfrm>
            <a:prstGeom prst="rect">
              <a:avLst/>
            </a:prstGeom>
            <a:solidFill>
              <a:schemeClr val="accent6"/>
            </a:solidFill>
            <a:ln>
              <a:noFill/>
            </a:ln>
          </p:spPr>
          <p:txBody>
            <a:bodyPr anchorCtr="0" anchor="ctr" bIns="4425" lIns="4425" spcFirstLastPara="1" rIns="4425" wrap="square" tIns="4425">
              <a:noAutofit/>
            </a:bodyPr>
            <a:lstStyle/>
            <a:p>
              <a:pPr indent="0" lvl="0" marL="0" marR="0" rtl="0" algn="ctr">
                <a:lnSpc>
                  <a:spcPct val="90000"/>
                </a:lnSpc>
                <a:spcBef>
                  <a:spcPts val="0"/>
                </a:spcBef>
                <a:spcAft>
                  <a:spcPts val="0"/>
                </a:spcAft>
                <a:buClr>
                  <a:schemeClr val="lt1"/>
                </a:buClr>
                <a:buSzPts val="1050"/>
                <a:buFont typeface="Cabin"/>
                <a:buNone/>
              </a:pPr>
              <a:r>
                <a:rPr b="0" i="0" lang="en-US" sz="1050" u="none" cap="none" strike="noStrike">
                  <a:solidFill>
                    <a:schemeClr val="lt1"/>
                  </a:solidFill>
                  <a:latin typeface="Cabin"/>
                  <a:ea typeface="Cabin"/>
                  <a:cs typeface="Cabin"/>
                  <a:sym typeface="Cabin"/>
                </a:rPr>
                <a:t>Facilities Committee</a:t>
              </a:r>
              <a:endParaRPr b="0" i="0" sz="1050" u="none" cap="none" strike="noStrike">
                <a:solidFill>
                  <a:schemeClr val="lt1"/>
                </a:solidFill>
                <a:latin typeface="Cabin"/>
                <a:ea typeface="Cabin"/>
                <a:cs typeface="Cabin"/>
                <a:sym typeface="Cabin"/>
              </a:endParaRPr>
            </a:p>
          </p:txBody>
        </p:sp>
        <p:sp>
          <p:nvSpPr>
            <p:cNvPr id="780" name="Google Shape;780;p33"/>
            <p:cNvSpPr/>
            <p:nvPr/>
          </p:nvSpPr>
          <p:spPr>
            <a:xfrm>
              <a:off x="615233" y="975573"/>
              <a:ext cx="893400" cy="405900"/>
            </a:xfrm>
            <a:prstGeom prst="rect">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781" name="Google Shape;781;p33"/>
            <p:cNvSpPr txBox="1"/>
            <p:nvPr/>
          </p:nvSpPr>
          <p:spPr>
            <a:xfrm>
              <a:off x="615233" y="975573"/>
              <a:ext cx="893400" cy="405900"/>
            </a:xfrm>
            <a:prstGeom prst="rect">
              <a:avLst/>
            </a:prstGeom>
            <a:solidFill>
              <a:schemeClr val="accent6"/>
            </a:solidFill>
            <a:ln>
              <a:noFill/>
            </a:ln>
          </p:spPr>
          <p:txBody>
            <a:bodyPr anchorCtr="0" anchor="ctr" bIns="4425" lIns="4425" spcFirstLastPara="1" rIns="4425" wrap="square" tIns="4425">
              <a:noAutofit/>
            </a:bodyPr>
            <a:lstStyle/>
            <a:p>
              <a:pPr indent="0" lvl="0" marL="0" marR="0" rtl="0" algn="ctr">
                <a:lnSpc>
                  <a:spcPct val="90000"/>
                </a:lnSpc>
                <a:spcBef>
                  <a:spcPts val="0"/>
                </a:spcBef>
                <a:spcAft>
                  <a:spcPts val="0"/>
                </a:spcAft>
                <a:buClr>
                  <a:schemeClr val="lt1"/>
                </a:buClr>
                <a:buSzPts val="900"/>
                <a:buFont typeface="Cabin"/>
                <a:buNone/>
              </a:pPr>
              <a:r>
                <a:rPr b="0" i="0" lang="en-US" sz="900" u="none" cap="none" strike="noStrike">
                  <a:solidFill>
                    <a:schemeClr val="lt1"/>
                  </a:solidFill>
                  <a:latin typeface="Cabin"/>
                  <a:ea typeface="Cabin"/>
                  <a:cs typeface="Cabin"/>
                  <a:sym typeface="Cabin"/>
                </a:rPr>
                <a:t>Planning &amp; Institutional Effectiveness Committee</a:t>
              </a:r>
              <a:endParaRPr b="0" i="0" sz="900" u="none" cap="none" strike="noStrike">
                <a:solidFill>
                  <a:schemeClr val="lt1"/>
                </a:solidFill>
                <a:latin typeface="Cabin"/>
                <a:ea typeface="Cabin"/>
                <a:cs typeface="Cabin"/>
                <a:sym typeface="Cabin"/>
              </a:endParaRPr>
            </a:p>
          </p:txBody>
        </p:sp>
        <p:sp>
          <p:nvSpPr>
            <p:cNvPr id="782" name="Google Shape;782;p33"/>
            <p:cNvSpPr/>
            <p:nvPr/>
          </p:nvSpPr>
          <p:spPr>
            <a:xfrm>
              <a:off x="615233" y="1462817"/>
              <a:ext cx="893400" cy="405900"/>
            </a:xfrm>
            <a:prstGeom prst="rect">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783" name="Google Shape;783;p33"/>
            <p:cNvSpPr txBox="1"/>
            <p:nvPr/>
          </p:nvSpPr>
          <p:spPr>
            <a:xfrm>
              <a:off x="615233" y="1462817"/>
              <a:ext cx="893400" cy="405900"/>
            </a:xfrm>
            <a:prstGeom prst="rect">
              <a:avLst/>
            </a:prstGeom>
            <a:solidFill>
              <a:schemeClr val="accent6"/>
            </a:solidFill>
            <a:ln>
              <a:noFill/>
            </a:ln>
          </p:spPr>
          <p:txBody>
            <a:bodyPr anchorCtr="0" anchor="ctr" bIns="4425" lIns="4425" spcFirstLastPara="1" rIns="4425" wrap="square" tIns="4425">
              <a:noAutofit/>
            </a:bodyPr>
            <a:lstStyle/>
            <a:p>
              <a:pPr indent="0" lvl="0" marL="0" marR="0" rtl="0" algn="ctr">
                <a:lnSpc>
                  <a:spcPct val="90000"/>
                </a:lnSpc>
                <a:spcBef>
                  <a:spcPts val="0"/>
                </a:spcBef>
                <a:spcAft>
                  <a:spcPts val="0"/>
                </a:spcAft>
                <a:buClr>
                  <a:schemeClr val="lt1"/>
                </a:buClr>
                <a:buSzPts val="900"/>
                <a:buFont typeface="Cabin"/>
                <a:buNone/>
              </a:pPr>
              <a:r>
                <a:rPr b="0" i="0" lang="en-US" sz="900" u="none" cap="none" strike="noStrike">
                  <a:solidFill>
                    <a:schemeClr val="lt1"/>
                  </a:solidFill>
                  <a:latin typeface="Cabin"/>
                  <a:ea typeface="Cabin"/>
                  <a:cs typeface="Cabin"/>
                  <a:sym typeface="Cabin"/>
                </a:rPr>
                <a:t>Professional Development Committee</a:t>
              </a:r>
              <a:endParaRPr b="0" i="0" sz="900" u="none" cap="none" strike="noStrike">
                <a:solidFill>
                  <a:schemeClr val="lt1"/>
                </a:solidFill>
                <a:latin typeface="Cabin"/>
                <a:ea typeface="Cabin"/>
                <a:cs typeface="Cabin"/>
                <a:sym typeface="Cabin"/>
              </a:endParaRPr>
            </a:p>
          </p:txBody>
        </p:sp>
        <p:sp>
          <p:nvSpPr>
            <p:cNvPr id="784" name="Google Shape;784;p33"/>
            <p:cNvSpPr/>
            <p:nvPr/>
          </p:nvSpPr>
          <p:spPr>
            <a:xfrm>
              <a:off x="615233" y="1950061"/>
              <a:ext cx="893400" cy="405900"/>
            </a:xfrm>
            <a:prstGeom prst="rect">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785" name="Google Shape;785;p33"/>
            <p:cNvSpPr txBox="1"/>
            <p:nvPr/>
          </p:nvSpPr>
          <p:spPr>
            <a:xfrm>
              <a:off x="615333" y="1950073"/>
              <a:ext cx="893400" cy="405900"/>
            </a:xfrm>
            <a:prstGeom prst="rect">
              <a:avLst/>
            </a:prstGeom>
            <a:solidFill>
              <a:schemeClr val="accent6"/>
            </a:solidFill>
            <a:ln>
              <a:noFill/>
            </a:ln>
          </p:spPr>
          <p:txBody>
            <a:bodyPr anchorCtr="0" anchor="ctr" bIns="4425" lIns="4425" spcFirstLastPara="1" rIns="4425" wrap="square" tIns="4425">
              <a:noAutofit/>
            </a:bodyPr>
            <a:lstStyle/>
            <a:p>
              <a:pPr indent="0" lvl="0" marL="0" marR="0" rtl="0" algn="ctr">
                <a:lnSpc>
                  <a:spcPct val="90000"/>
                </a:lnSpc>
                <a:spcBef>
                  <a:spcPts val="0"/>
                </a:spcBef>
                <a:spcAft>
                  <a:spcPts val="0"/>
                </a:spcAft>
                <a:buClr>
                  <a:schemeClr val="lt1"/>
                </a:buClr>
                <a:buSzPts val="1050"/>
                <a:buFont typeface="Cabin"/>
                <a:buNone/>
              </a:pPr>
              <a:r>
                <a:rPr b="0" i="0" lang="en-US" sz="1050" u="none" cap="none" strike="noStrike">
                  <a:solidFill>
                    <a:schemeClr val="lt1"/>
                  </a:solidFill>
                  <a:latin typeface="Cabin"/>
                  <a:ea typeface="Cabin"/>
                  <a:cs typeface="Cabin"/>
                  <a:sym typeface="Cabin"/>
                </a:rPr>
                <a:t>Staffing Committee</a:t>
              </a:r>
              <a:endParaRPr b="0" i="0" sz="1050" u="none" cap="none" strike="noStrike">
                <a:solidFill>
                  <a:schemeClr val="lt1"/>
                </a:solidFill>
                <a:latin typeface="Cabin"/>
                <a:ea typeface="Cabin"/>
                <a:cs typeface="Cabin"/>
                <a:sym typeface="Cabin"/>
              </a:endParaRPr>
            </a:p>
          </p:txBody>
        </p:sp>
        <p:sp>
          <p:nvSpPr>
            <p:cNvPr id="786" name="Google Shape;786;p33"/>
            <p:cNvSpPr/>
            <p:nvPr/>
          </p:nvSpPr>
          <p:spPr>
            <a:xfrm>
              <a:off x="615233" y="2437304"/>
              <a:ext cx="893400" cy="405900"/>
            </a:xfrm>
            <a:prstGeom prst="rect">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787" name="Google Shape;787;p33"/>
            <p:cNvSpPr txBox="1"/>
            <p:nvPr/>
          </p:nvSpPr>
          <p:spPr>
            <a:xfrm>
              <a:off x="615233" y="2437304"/>
              <a:ext cx="893400" cy="405900"/>
            </a:xfrm>
            <a:prstGeom prst="rect">
              <a:avLst/>
            </a:prstGeom>
            <a:solidFill>
              <a:srgbClr val="C62B49"/>
            </a:solidFill>
            <a:ln>
              <a:noFill/>
            </a:ln>
          </p:spPr>
          <p:txBody>
            <a:bodyPr anchorCtr="0" anchor="ctr" bIns="4425" lIns="4425" spcFirstLastPara="1" rIns="4425" wrap="square" tIns="4425">
              <a:noAutofit/>
            </a:bodyPr>
            <a:lstStyle/>
            <a:p>
              <a:pPr indent="0" lvl="0" marL="0" marR="0" rtl="0" algn="ctr">
                <a:lnSpc>
                  <a:spcPct val="90000"/>
                </a:lnSpc>
                <a:spcBef>
                  <a:spcPts val="0"/>
                </a:spcBef>
                <a:spcAft>
                  <a:spcPts val="0"/>
                </a:spcAft>
                <a:buClr>
                  <a:schemeClr val="lt1"/>
                </a:buClr>
                <a:buSzPts val="1200"/>
                <a:buFont typeface="Cabin"/>
                <a:buNone/>
              </a:pPr>
              <a:r>
                <a:rPr b="0" i="0" lang="en-US" sz="1200" u="none" cap="none" strike="noStrike">
                  <a:solidFill>
                    <a:schemeClr val="lt1"/>
                  </a:solidFill>
                  <a:latin typeface="Cabin"/>
                  <a:ea typeface="Cabin"/>
                  <a:cs typeface="Cabin"/>
                  <a:sym typeface="Cabin"/>
                </a:rPr>
                <a:t>Student Success &amp; Equity Committee</a:t>
              </a:r>
              <a:endParaRPr b="0" i="0" sz="1200" u="none" cap="none" strike="noStrike">
                <a:solidFill>
                  <a:schemeClr val="lt1"/>
                </a:solidFill>
                <a:latin typeface="Cabin"/>
                <a:ea typeface="Cabin"/>
                <a:cs typeface="Cabin"/>
                <a:sym typeface="Cabin"/>
              </a:endParaRPr>
            </a:p>
          </p:txBody>
        </p:sp>
        <p:sp>
          <p:nvSpPr>
            <p:cNvPr id="788" name="Google Shape;788;p33"/>
            <p:cNvSpPr/>
            <p:nvPr/>
          </p:nvSpPr>
          <p:spPr>
            <a:xfrm>
              <a:off x="615233" y="2924548"/>
              <a:ext cx="893400" cy="405900"/>
            </a:xfrm>
            <a:prstGeom prst="rect">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789" name="Google Shape;789;p33"/>
            <p:cNvSpPr txBox="1"/>
            <p:nvPr/>
          </p:nvSpPr>
          <p:spPr>
            <a:xfrm>
              <a:off x="615233" y="2924548"/>
              <a:ext cx="893400" cy="405900"/>
            </a:xfrm>
            <a:prstGeom prst="rect">
              <a:avLst/>
            </a:prstGeom>
            <a:solidFill>
              <a:schemeClr val="accent6"/>
            </a:solidFill>
            <a:ln>
              <a:noFill/>
            </a:ln>
          </p:spPr>
          <p:txBody>
            <a:bodyPr anchorCtr="0" anchor="ctr" bIns="4425" lIns="4425" spcFirstLastPara="1" rIns="4425" wrap="square" tIns="4425">
              <a:noAutofit/>
            </a:bodyPr>
            <a:lstStyle/>
            <a:p>
              <a:pPr indent="0" lvl="0" marL="0" marR="0" rtl="0" algn="ctr">
                <a:lnSpc>
                  <a:spcPct val="90000"/>
                </a:lnSpc>
                <a:spcBef>
                  <a:spcPts val="0"/>
                </a:spcBef>
                <a:spcAft>
                  <a:spcPts val="0"/>
                </a:spcAft>
                <a:buClr>
                  <a:schemeClr val="lt1"/>
                </a:buClr>
                <a:buSzPts val="1050"/>
                <a:buFont typeface="Cabin"/>
                <a:buNone/>
              </a:pPr>
              <a:r>
                <a:rPr b="0" i="0" lang="en-US" sz="1050" u="none" cap="none" strike="noStrike">
                  <a:solidFill>
                    <a:schemeClr val="lt1"/>
                  </a:solidFill>
                  <a:latin typeface="Cabin"/>
                  <a:ea typeface="Cabin"/>
                  <a:cs typeface="Cabin"/>
                  <a:sym typeface="Cabin"/>
                </a:rPr>
                <a:t>Technology Committee</a:t>
              </a:r>
              <a:endParaRPr b="0" i="0" sz="1050" u="none" cap="none" strike="noStrike">
                <a:solidFill>
                  <a:schemeClr val="lt1"/>
                </a:solidFill>
                <a:latin typeface="Cabin"/>
                <a:ea typeface="Cabin"/>
                <a:cs typeface="Cabin"/>
                <a:sym typeface="Cabin"/>
              </a:endParaRPr>
            </a:p>
          </p:txBody>
        </p:sp>
        <p:sp>
          <p:nvSpPr>
            <p:cNvPr id="790" name="Google Shape;790;p33"/>
            <p:cNvSpPr/>
            <p:nvPr/>
          </p:nvSpPr>
          <p:spPr>
            <a:xfrm>
              <a:off x="2418203" y="1427105"/>
              <a:ext cx="649500" cy="198000"/>
            </a:xfrm>
            <a:prstGeom prst="rect">
              <a:avLst/>
            </a:prstGeom>
            <a:gradFill>
              <a:gsLst>
                <a:gs pos="0">
                  <a:srgbClr val="D6DFE2"/>
                </a:gs>
                <a:gs pos="100000">
                  <a:srgbClr val="97B1BB">
                    <a:alpha val="91372"/>
                  </a:srgbClr>
                </a:gs>
              </a:gsLst>
              <a:lin ang="5400012" scaled="0"/>
            </a:gra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791" name="Google Shape;791;p33"/>
            <p:cNvSpPr txBox="1"/>
            <p:nvPr/>
          </p:nvSpPr>
          <p:spPr>
            <a:xfrm>
              <a:off x="2418203" y="1427105"/>
              <a:ext cx="649500" cy="198000"/>
            </a:xfrm>
            <a:prstGeom prst="rect">
              <a:avLst/>
            </a:prstGeom>
            <a:noFill/>
            <a:ln>
              <a:noFill/>
            </a:ln>
          </p:spPr>
          <p:txBody>
            <a:bodyPr anchorCtr="0" anchor="ctr" bIns="4425" lIns="4425" spcFirstLastPara="1" rIns="4425" wrap="square" tIns="4425">
              <a:noAutofit/>
            </a:bodyPr>
            <a:lstStyle/>
            <a:p>
              <a:pPr indent="0" lvl="0" marL="0" marR="0" rtl="0" algn="ctr">
                <a:lnSpc>
                  <a:spcPct val="90000"/>
                </a:lnSpc>
                <a:spcBef>
                  <a:spcPts val="0"/>
                </a:spcBef>
                <a:spcAft>
                  <a:spcPts val="0"/>
                </a:spcAft>
                <a:buClr>
                  <a:schemeClr val="dk1"/>
                </a:buClr>
                <a:buSzPts val="900"/>
                <a:buFont typeface="Cabin"/>
                <a:buNone/>
              </a:pPr>
              <a:r>
                <a:rPr b="0" i="0" lang="en-US" sz="900" u="none" cap="none" strike="noStrike">
                  <a:solidFill>
                    <a:schemeClr val="dk1"/>
                  </a:solidFill>
                  <a:latin typeface="Cabin"/>
                  <a:ea typeface="Cabin"/>
                  <a:cs typeface="Cabin"/>
                  <a:sym typeface="Cabin"/>
                </a:rPr>
                <a:t>President’s Cabinet</a:t>
              </a:r>
              <a:endParaRPr b="0" i="0" sz="900" u="none" cap="none" strike="noStrike">
                <a:solidFill>
                  <a:schemeClr val="dk1"/>
                </a:solidFill>
                <a:latin typeface="Cabin"/>
                <a:ea typeface="Cabin"/>
                <a:cs typeface="Cabin"/>
                <a:sym typeface="Cabin"/>
              </a:endParaRPr>
            </a:p>
          </p:txBody>
        </p:sp>
      </p:grpSp>
      <p:cxnSp>
        <p:nvCxnSpPr>
          <p:cNvPr id="792" name="Google Shape;792;p33"/>
          <p:cNvCxnSpPr/>
          <p:nvPr/>
        </p:nvCxnSpPr>
        <p:spPr>
          <a:xfrm>
            <a:off x="1562986" y="1105787"/>
            <a:ext cx="9026932" cy="10632"/>
          </a:xfrm>
          <a:prstGeom prst="straightConnector1">
            <a:avLst/>
          </a:prstGeom>
          <a:noFill/>
          <a:ln cap="flat" cmpd="sng" w="19050">
            <a:solidFill>
              <a:schemeClr val="accent1"/>
            </a:solidFill>
            <a:prstDash val="solid"/>
            <a:round/>
            <a:headEnd len="sm" w="sm" type="none"/>
            <a:tailEnd len="sm" w="sm" type="none"/>
          </a:ln>
        </p:spPr>
      </p:cxnSp>
      <p:sp>
        <p:nvSpPr>
          <p:cNvPr id="793" name="Google Shape;793;p33"/>
          <p:cNvSpPr/>
          <p:nvPr/>
        </p:nvSpPr>
        <p:spPr>
          <a:xfrm rot="-2157971">
            <a:off x="9143516" y="1581050"/>
            <a:ext cx="2664512" cy="9233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5400">
                <a:solidFill>
                  <a:srgbClr val="E6E1D9"/>
                </a:solidFill>
                <a:latin typeface="Cabin"/>
                <a:ea typeface="Cabin"/>
                <a:cs typeface="Cabin"/>
                <a:sym typeface="Cabin"/>
              </a:rPr>
              <a:t>DRAFT</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797" name="Shape 797"/>
        <p:cNvGrpSpPr/>
        <p:nvPr/>
      </p:nvGrpSpPr>
      <p:grpSpPr>
        <a:xfrm>
          <a:off x="0" y="0"/>
          <a:ext cx="0" cy="0"/>
          <a:chOff x="0" y="0"/>
          <a:chExt cx="0" cy="0"/>
        </a:xfrm>
      </p:grpSpPr>
      <p:sp>
        <p:nvSpPr>
          <p:cNvPr id="798" name="Google Shape;798;p34"/>
          <p:cNvSpPr txBox="1"/>
          <p:nvPr>
            <p:ph type="title"/>
          </p:nvPr>
        </p:nvSpPr>
        <p:spPr>
          <a:xfrm>
            <a:off x="1418549" y="124406"/>
            <a:ext cx="9605700" cy="10593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3200"/>
              <a:buFont typeface="Cabin"/>
              <a:buNone/>
            </a:pPr>
            <a:r>
              <a:rPr b="0" i="0" lang="en-US" sz="3200" u="none" cap="none" strike="noStrike">
                <a:solidFill>
                  <a:schemeClr val="dk1"/>
                </a:solidFill>
                <a:latin typeface="Cabin"/>
                <a:ea typeface="Cabin"/>
                <a:cs typeface="Cabin"/>
                <a:sym typeface="Cabin"/>
              </a:rPr>
              <a:t>PARTICIPATORY GOVERNANCE COMMITTEES:</a:t>
            </a:r>
            <a:endParaRPr b="0" i="0" sz="3200" u="none" cap="none" strike="noStrike">
              <a:solidFill>
                <a:schemeClr val="dk1"/>
              </a:solidFill>
              <a:latin typeface="Cabin"/>
              <a:ea typeface="Cabin"/>
              <a:cs typeface="Cabin"/>
              <a:sym typeface="Cabin"/>
            </a:endParaRPr>
          </a:p>
          <a:p>
            <a:pPr indent="0" lvl="0" marL="0" marR="0" rtl="0" algn="l">
              <a:lnSpc>
                <a:spcPct val="90000"/>
              </a:lnSpc>
              <a:spcBef>
                <a:spcPts val="0"/>
              </a:spcBef>
              <a:spcAft>
                <a:spcPts val="0"/>
              </a:spcAft>
              <a:buClr>
                <a:schemeClr val="dk1"/>
              </a:buClr>
              <a:buSzPts val="3200"/>
              <a:buFont typeface="Cabin"/>
              <a:buNone/>
            </a:pPr>
            <a:r>
              <a:rPr b="0" i="0" lang="en-US" sz="3200" u="none" cap="none" strike="noStrike">
                <a:solidFill>
                  <a:schemeClr val="dk1"/>
                </a:solidFill>
                <a:latin typeface="Cabin"/>
                <a:ea typeface="Cabin"/>
                <a:cs typeface="Cabin"/>
                <a:sym typeface="Cabin"/>
              </a:rPr>
              <a:t>PLANNING AND INSTITUTIONAL EFFECTIVENESS</a:t>
            </a:r>
            <a:endParaRPr b="0" i="0" sz="3200" u="none" cap="none" strike="noStrike">
              <a:solidFill>
                <a:schemeClr val="dk1"/>
              </a:solidFill>
              <a:latin typeface="Cabin"/>
              <a:ea typeface="Cabin"/>
              <a:cs typeface="Cabin"/>
              <a:sym typeface="Cabin"/>
            </a:endParaRPr>
          </a:p>
        </p:txBody>
      </p:sp>
      <p:sp>
        <p:nvSpPr>
          <p:cNvPr id="799" name="Google Shape;799;p34"/>
          <p:cNvSpPr txBox="1"/>
          <p:nvPr>
            <p:ph idx="1" type="body"/>
          </p:nvPr>
        </p:nvSpPr>
        <p:spPr>
          <a:xfrm>
            <a:off x="144640" y="1350335"/>
            <a:ext cx="6094828" cy="4922874"/>
          </a:xfrm>
          <a:prstGeom prst="rect">
            <a:avLst/>
          </a:prstGeom>
          <a:noFill/>
          <a:ln>
            <a:noFill/>
          </a:ln>
        </p:spPr>
        <p:txBody>
          <a:bodyPr anchorCtr="0" anchor="t" bIns="45700" lIns="91425" spcFirstLastPara="1" rIns="91425" wrap="square" tIns="45700">
            <a:noAutofit/>
          </a:bodyPr>
          <a:lstStyle/>
          <a:p>
            <a:pPr indent="-317500" lvl="0" marL="457200" marR="0" rtl="0" algn="l">
              <a:lnSpc>
                <a:spcPct val="100000"/>
              </a:lnSpc>
              <a:spcBef>
                <a:spcPts val="0"/>
              </a:spcBef>
              <a:spcAft>
                <a:spcPts val="0"/>
              </a:spcAft>
              <a:buClr>
                <a:schemeClr val="accent1"/>
              </a:buClr>
              <a:buSzPts val="1400"/>
              <a:buFont typeface="Arial"/>
              <a:buChar char="•"/>
            </a:pPr>
            <a:r>
              <a:rPr b="0" i="0" lang="en-US" sz="2200" u="none" cap="none" strike="noStrike">
                <a:solidFill>
                  <a:schemeClr val="dk1"/>
                </a:solidFill>
                <a:latin typeface="Cabin"/>
                <a:ea typeface="Cabin"/>
                <a:cs typeface="Cabin"/>
                <a:sym typeface="Cabin"/>
              </a:rPr>
              <a:t>This committee will develop the annual, college-wide planning forums.</a:t>
            </a:r>
            <a:endParaRPr b="0" i="0" sz="2200" u="none" cap="none" strike="noStrike">
              <a:solidFill>
                <a:schemeClr val="dk1"/>
              </a:solidFill>
              <a:latin typeface="Cabin"/>
              <a:ea typeface="Cabin"/>
              <a:cs typeface="Cabin"/>
              <a:sym typeface="Cabin"/>
            </a:endParaRPr>
          </a:p>
          <a:p>
            <a:pPr indent="0" lvl="0" marL="0" marR="0" rtl="0" algn="l">
              <a:lnSpc>
                <a:spcPct val="100000"/>
              </a:lnSpc>
              <a:spcBef>
                <a:spcPts val="0"/>
              </a:spcBef>
              <a:spcAft>
                <a:spcPts val="0"/>
              </a:spcAft>
              <a:buClr>
                <a:schemeClr val="accent1"/>
              </a:buClr>
              <a:buSzPts val="2200"/>
              <a:buFont typeface="Arial"/>
              <a:buNone/>
            </a:pPr>
            <a:r>
              <a:t/>
            </a:r>
            <a:endParaRPr b="0" i="0" sz="2200" u="none" cap="none" strike="noStrike">
              <a:solidFill>
                <a:schemeClr val="dk1"/>
              </a:solidFill>
              <a:latin typeface="Cabin"/>
              <a:ea typeface="Cabin"/>
              <a:cs typeface="Cabin"/>
              <a:sym typeface="Cabin"/>
            </a:endParaRPr>
          </a:p>
          <a:p>
            <a:pPr indent="-317500" lvl="0" marL="457200" marR="0" rtl="0" algn="l">
              <a:lnSpc>
                <a:spcPct val="100000"/>
              </a:lnSpc>
              <a:spcBef>
                <a:spcPts val="0"/>
              </a:spcBef>
              <a:spcAft>
                <a:spcPts val="0"/>
              </a:spcAft>
              <a:buClr>
                <a:schemeClr val="accent1"/>
              </a:buClr>
              <a:buSzPts val="1400"/>
              <a:buFont typeface="Arial"/>
              <a:buChar char="•"/>
            </a:pPr>
            <a:r>
              <a:rPr b="0" i="0" lang="en-US" sz="2200" u="none" cap="none" strike="noStrike">
                <a:solidFill>
                  <a:schemeClr val="dk1"/>
                </a:solidFill>
                <a:latin typeface="Cabin"/>
                <a:ea typeface="Cabin"/>
                <a:cs typeface="Cabin"/>
                <a:sym typeface="Cabin"/>
              </a:rPr>
              <a:t>It will be responsible for prioritizing annual and ad-hoc research requests.</a:t>
            </a:r>
            <a:endParaRPr b="0" i="0" sz="2200" u="none" cap="none" strike="noStrike">
              <a:solidFill>
                <a:schemeClr val="dk1"/>
              </a:solidFill>
              <a:latin typeface="Cabin"/>
              <a:ea typeface="Cabin"/>
              <a:cs typeface="Cabin"/>
              <a:sym typeface="Cabin"/>
            </a:endParaRPr>
          </a:p>
          <a:p>
            <a:pPr indent="0" lvl="0" marL="0" marR="0" rtl="0" algn="l">
              <a:lnSpc>
                <a:spcPct val="100000"/>
              </a:lnSpc>
              <a:spcBef>
                <a:spcPts val="0"/>
              </a:spcBef>
              <a:spcAft>
                <a:spcPts val="0"/>
              </a:spcAft>
              <a:buClr>
                <a:schemeClr val="accent1"/>
              </a:buClr>
              <a:buSzPts val="2200"/>
              <a:buFont typeface="Arial"/>
              <a:buNone/>
            </a:pPr>
            <a:r>
              <a:t/>
            </a:r>
            <a:endParaRPr b="0" i="0" sz="2200" u="none" cap="none" strike="noStrike">
              <a:solidFill>
                <a:schemeClr val="dk1"/>
              </a:solidFill>
              <a:latin typeface="Cabin"/>
              <a:ea typeface="Cabin"/>
              <a:cs typeface="Cabin"/>
              <a:sym typeface="Cabin"/>
            </a:endParaRPr>
          </a:p>
          <a:p>
            <a:pPr indent="-317500" lvl="0" marL="457200" marR="0" rtl="0" algn="l">
              <a:lnSpc>
                <a:spcPct val="100000"/>
              </a:lnSpc>
              <a:spcBef>
                <a:spcPts val="0"/>
              </a:spcBef>
              <a:spcAft>
                <a:spcPts val="0"/>
              </a:spcAft>
              <a:buClr>
                <a:schemeClr val="accent1"/>
              </a:buClr>
              <a:buSzPts val="1400"/>
              <a:buFont typeface="Arial"/>
              <a:buChar char="•"/>
            </a:pPr>
            <a:r>
              <a:rPr b="0" i="0" lang="en-US" sz="2200" u="none" cap="none" strike="noStrike">
                <a:solidFill>
                  <a:schemeClr val="dk1"/>
                </a:solidFill>
                <a:latin typeface="Cabin"/>
                <a:ea typeface="Cabin"/>
                <a:cs typeface="Cabin"/>
                <a:sym typeface="Cabin"/>
              </a:rPr>
              <a:t>It will lead in maintaining and updating state mandated data reports.</a:t>
            </a:r>
            <a:endParaRPr b="0" i="0" sz="2200" u="none" cap="none" strike="noStrike">
              <a:solidFill>
                <a:schemeClr val="dk1"/>
              </a:solidFill>
              <a:latin typeface="Cabin"/>
              <a:ea typeface="Cabin"/>
              <a:cs typeface="Cabin"/>
              <a:sym typeface="Cabin"/>
            </a:endParaRPr>
          </a:p>
          <a:p>
            <a:pPr indent="0" lvl="0" marL="0" marR="0" rtl="0" algn="l">
              <a:lnSpc>
                <a:spcPct val="100000"/>
              </a:lnSpc>
              <a:spcBef>
                <a:spcPts val="0"/>
              </a:spcBef>
              <a:spcAft>
                <a:spcPts val="0"/>
              </a:spcAft>
              <a:buClr>
                <a:schemeClr val="accent1"/>
              </a:buClr>
              <a:buSzPts val="2200"/>
              <a:buFont typeface="Arial"/>
              <a:buNone/>
            </a:pPr>
            <a:r>
              <a:t/>
            </a:r>
            <a:endParaRPr b="0" i="0" sz="2200" u="none" cap="none" strike="noStrike">
              <a:solidFill>
                <a:schemeClr val="dk1"/>
              </a:solidFill>
              <a:latin typeface="Cabin"/>
              <a:ea typeface="Cabin"/>
              <a:cs typeface="Cabin"/>
              <a:sym typeface="Cabin"/>
            </a:endParaRPr>
          </a:p>
          <a:p>
            <a:pPr indent="-317500" lvl="0" marL="457200" marR="0" rtl="0" algn="l">
              <a:lnSpc>
                <a:spcPct val="100000"/>
              </a:lnSpc>
              <a:spcBef>
                <a:spcPts val="0"/>
              </a:spcBef>
              <a:spcAft>
                <a:spcPts val="0"/>
              </a:spcAft>
              <a:buClr>
                <a:schemeClr val="accent1"/>
              </a:buClr>
              <a:buSzPts val="1400"/>
              <a:buFont typeface="Arial"/>
              <a:buChar char="•"/>
            </a:pPr>
            <a:r>
              <a:rPr b="0" i="0" lang="en-US" sz="2200" u="none" cap="none" strike="noStrike">
                <a:solidFill>
                  <a:schemeClr val="dk1"/>
                </a:solidFill>
                <a:latin typeface="Cabin"/>
                <a:ea typeface="Cabin"/>
                <a:cs typeface="Cabin"/>
                <a:sym typeface="Cabin"/>
              </a:rPr>
              <a:t>It will also work (at the direction of the College Council) to assist in development of evaluation plans for major initiatives/projects.</a:t>
            </a:r>
            <a:endParaRPr b="0" i="0" sz="2200" u="none" cap="none" strike="noStrike">
              <a:solidFill>
                <a:schemeClr val="dk1"/>
              </a:solidFill>
              <a:latin typeface="Cabin"/>
              <a:ea typeface="Cabin"/>
              <a:cs typeface="Cabin"/>
              <a:sym typeface="Cabin"/>
            </a:endParaRPr>
          </a:p>
          <a:p>
            <a:pPr indent="0" lvl="0" marL="0" marR="0" rtl="0" algn="l">
              <a:lnSpc>
                <a:spcPct val="120000"/>
              </a:lnSpc>
              <a:spcBef>
                <a:spcPts val="0"/>
              </a:spcBef>
              <a:spcAft>
                <a:spcPts val="0"/>
              </a:spcAft>
              <a:buClr>
                <a:schemeClr val="accent1"/>
              </a:buClr>
              <a:buSzPts val="1400"/>
              <a:buFont typeface="Arial"/>
              <a:buNone/>
            </a:pPr>
            <a:r>
              <a:t/>
            </a:r>
            <a:endParaRPr b="0" i="0" sz="1400" u="none" cap="none" strike="noStrike">
              <a:solidFill>
                <a:schemeClr val="dk1"/>
              </a:solidFill>
              <a:latin typeface="Cabin"/>
              <a:ea typeface="Cabin"/>
              <a:cs typeface="Cabin"/>
              <a:sym typeface="Cabin"/>
            </a:endParaRPr>
          </a:p>
        </p:txBody>
      </p:sp>
      <p:grpSp>
        <p:nvGrpSpPr>
          <p:cNvPr id="800" name="Google Shape;800;p34"/>
          <p:cNvGrpSpPr/>
          <p:nvPr/>
        </p:nvGrpSpPr>
        <p:grpSpPr>
          <a:xfrm>
            <a:off x="6427690" y="1350335"/>
            <a:ext cx="5555203" cy="4446843"/>
            <a:chOff x="615233" y="1086"/>
            <a:chExt cx="3232006" cy="3329362"/>
          </a:xfrm>
        </p:grpSpPr>
        <p:sp>
          <p:nvSpPr>
            <p:cNvPr id="801" name="Google Shape;801;p34"/>
            <p:cNvSpPr/>
            <p:nvPr/>
          </p:nvSpPr>
          <p:spPr>
            <a:xfrm>
              <a:off x="2743009" y="1579517"/>
              <a:ext cx="454800" cy="91500"/>
            </a:xfrm>
            <a:custGeom>
              <a:rect b="b" l="l" r="r" t="t"/>
              <a:pathLst>
                <a:path extrusionOk="0" h="120000" w="120000">
                  <a:moveTo>
                    <a:pt x="120000" y="113281"/>
                  </a:moveTo>
                  <a:lnTo>
                    <a:pt x="0" y="113281"/>
                  </a:lnTo>
                  <a:lnTo>
                    <a:pt x="0" y="60000"/>
                  </a:lnTo>
                </a:path>
              </a:pathLst>
            </a:custGeom>
            <a:noFill/>
            <a:ln cap="flat" cmpd="sng" w="15875">
              <a:solidFill>
                <a:srgbClr val="911432"/>
              </a:solidFill>
              <a:prstDash val="solid"/>
              <a:round/>
              <a:headEnd len="sm" w="sm" type="none"/>
              <a:tailEnd len="sm" w="sm" type="none"/>
            </a:ln>
          </p:spPr>
        </p:sp>
        <p:sp>
          <p:nvSpPr>
            <p:cNvPr id="802" name="Google Shape;802;p34"/>
            <p:cNvSpPr/>
            <p:nvPr/>
          </p:nvSpPr>
          <p:spPr>
            <a:xfrm>
              <a:off x="1508744" y="1665838"/>
              <a:ext cx="129900" cy="1461600"/>
            </a:xfrm>
            <a:custGeom>
              <a:rect b="b" l="l" r="r" t="t"/>
              <a:pathLst>
                <a:path extrusionOk="0" h="120000" w="120000">
                  <a:moveTo>
                    <a:pt x="120000" y="0"/>
                  </a:moveTo>
                  <a:lnTo>
                    <a:pt x="60000" y="0"/>
                  </a:lnTo>
                  <a:lnTo>
                    <a:pt x="60000" y="120000"/>
                  </a:lnTo>
                  <a:lnTo>
                    <a:pt x="0" y="120000"/>
                  </a:lnTo>
                </a:path>
              </a:pathLst>
            </a:custGeom>
            <a:noFill/>
            <a:ln cap="flat" cmpd="sng" w="15875">
              <a:solidFill>
                <a:srgbClr val="A4193A"/>
              </a:solidFill>
              <a:prstDash val="solid"/>
              <a:round/>
              <a:headEnd len="sm" w="sm" type="none"/>
              <a:tailEnd len="sm" w="sm" type="none"/>
            </a:ln>
          </p:spPr>
        </p:sp>
        <p:sp>
          <p:nvSpPr>
            <p:cNvPr id="803" name="Google Shape;803;p34"/>
            <p:cNvSpPr/>
            <p:nvPr/>
          </p:nvSpPr>
          <p:spPr>
            <a:xfrm>
              <a:off x="1508744" y="1665838"/>
              <a:ext cx="129900" cy="974400"/>
            </a:xfrm>
            <a:custGeom>
              <a:rect b="b" l="l" r="r" t="t"/>
              <a:pathLst>
                <a:path extrusionOk="0" h="120000" w="120000">
                  <a:moveTo>
                    <a:pt x="120000" y="0"/>
                  </a:moveTo>
                  <a:lnTo>
                    <a:pt x="60000" y="0"/>
                  </a:lnTo>
                  <a:lnTo>
                    <a:pt x="60000" y="120000"/>
                  </a:lnTo>
                  <a:lnTo>
                    <a:pt x="0" y="120000"/>
                  </a:lnTo>
                </a:path>
              </a:pathLst>
            </a:custGeom>
            <a:noFill/>
            <a:ln cap="flat" cmpd="sng" w="15875">
              <a:solidFill>
                <a:srgbClr val="A4193A"/>
              </a:solidFill>
              <a:prstDash val="solid"/>
              <a:round/>
              <a:headEnd len="sm" w="sm" type="none"/>
              <a:tailEnd len="sm" w="sm" type="none"/>
            </a:ln>
          </p:spPr>
        </p:sp>
        <p:sp>
          <p:nvSpPr>
            <p:cNvPr id="804" name="Google Shape;804;p34"/>
            <p:cNvSpPr/>
            <p:nvPr/>
          </p:nvSpPr>
          <p:spPr>
            <a:xfrm>
              <a:off x="1508744" y="1665838"/>
              <a:ext cx="129900" cy="487200"/>
            </a:xfrm>
            <a:custGeom>
              <a:rect b="b" l="l" r="r" t="t"/>
              <a:pathLst>
                <a:path extrusionOk="0" h="120000" w="120000">
                  <a:moveTo>
                    <a:pt x="120000" y="0"/>
                  </a:moveTo>
                  <a:lnTo>
                    <a:pt x="60000" y="0"/>
                  </a:lnTo>
                  <a:lnTo>
                    <a:pt x="60000" y="120000"/>
                  </a:lnTo>
                  <a:lnTo>
                    <a:pt x="0" y="120000"/>
                  </a:lnTo>
                </a:path>
              </a:pathLst>
            </a:custGeom>
            <a:noFill/>
            <a:ln cap="flat" cmpd="sng" w="15875">
              <a:solidFill>
                <a:srgbClr val="A4193A"/>
              </a:solidFill>
              <a:prstDash val="solid"/>
              <a:round/>
              <a:headEnd len="sm" w="sm" type="none"/>
              <a:tailEnd len="sm" w="sm" type="none"/>
            </a:ln>
          </p:spPr>
        </p:sp>
        <p:sp>
          <p:nvSpPr>
            <p:cNvPr id="805" name="Google Shape;805;p34"/>
            <p:cNvSpPr/>
            <p:nvPr/>
          </p:nvSpPr>
          <p:spPr>
            <a:xfrm>
              <a:off x="1508744" y="1620118"/>
              <a:ext cx="129900" cy="91500"/>
            </a:xfrm>
            <a:custGeom>
              <a:rect b="b" l="l" r="r" t="t"/>
              <a:pathLst>
                <a:path extrusionOk="0" h="120000" w="120000">
                  <a:moveTo>
                    <a:pt x="120000" y="60000"/>
                  </a:moveTo>
                  <a:lnTo>
                    <a:pt x="0" y="60000"/>
                  </a:lnTo>
                </a:path>
              </a:pathLst>
            </a:custGeom>
            <a:noFill/>
            <a:ln cap="flat" cmpd="sng" w="15875">
              <a:solidFill>
                <a:srgbClr val="A4193A"/>
              </a:solidFill>
              <a:prstDash val="solid"/>
              <a:round/>
              <a:headEnd len="sm" w="sm" type="none"/>
              <a:tailEnd len="sm" w="sm" type="none"/>
            </a:ln>
          </p:spPr>
        </p:sp>
        <p:sp>
          <p:nvSpPr>
            <p:cNvPr id="806" name="Google Shape;806;p34"/>
            <p:cNvSpPr/>
            <p:nvPr/>
          </p:nvSpPr>
          <p:spPr>
            <a:xfrm>
              <a:off x="1508744" y="1178594"/>
              <a:ext cx="129900" cy="487200"/>
            </a:xfrm>
            <a:custGeom>
              <a:rect b="b" l="l" r="r" t="t"/>
              <a:pathLst>
                <a:path extrusionOk="0" h="120000" w="120000">
                  <a:moveTo>
                    <a:pt x="120000" y="120000"/>
                  </a:moveTo>
                  <a:lnTo>
                    <a:pt x="60000" y="120000"/>
                  </a:lnTo>
                  <a:lnTo>
                    <a:pt x="60000" y="0"/>
                  </a:lnTo>
                  <a:lnTo>
                    <a:pt x="0" y="0"/>
                  </a:lnTo>
                </a:path>
              </a:pathLst>
            </a:custGeom>
            <a:noFill/>
            <a:ln cap="flat" cmpd="sng" w="15875">
              <a:solidFill>
                <a:srgbClr val="A4193A"/>
              </a:solidFill>
              <a:prstDash val="solid"/>
              <a:round/>
              <a:headEnd len="sm" w="sm" type="none"/>
              <a:tailEnd len="sm" w="sm" type="none"/>
            </a:ln>
          </p:spPr>
        </p:sp>
        <p:sp>
          <p:nvSpPr>
            <p:cNvPr id="807" name="Google Shape;807;p34"/>
            <p:cNvSpPr/>
            <p:nvPr/>
          </p:nvSpPr>
          <p:spPr>
            <a:xfrm>
              <a:off x="1508744" y="691351"/>
              <a:ext cx="129900" cy="974400"/>
            </a:xfrm>
            <a:custGeom>
              <a:rect b="b" l="l" r="r" t="t"/>
              <a:pathLst>
                <a:path extrusionOk="0" h="120000" w="120000">
                  <a:moveTo>
                    <a:pt x="120000" y="120000"/>
                  </a:moveTo>
                  <a:lnTo>
                    <a:pt x="60000" y="120000"/>
                  </a:lnTo>
                  <a:lnTo>
                    <a:pt x="60000" y="0"/>
                  </a:lnTo>
                  <a:lnTo>
                    <a:pt x="0" y="0"/>
                  </a:lnTo>
                </a:path>
              </a:pathLst>
            </a:custGeom>
            <a:noFill/>
            <a:ln cap="flat" cmpd="sng" w="15875">
              <a:solidFill>
                <a:srgbClr val="A4193A"/>
              </a:solidFill>
              <a:prstDash val="solid"/>
              <a:round/>
              <a:headEnd len="sm" w="sm" type="none"/>
              <a:tailEnd len="sm" w="sm" type="none"/>
            </a:ln>
          </p:spPr>
        </p:sp>
        <p:sp>
          <p:nvSpPr>
            <p:cNvPr id="808" name="Google Shape;808;p34"/>
            <p:cNvSpPr/>
            <p:nvPr/>
          </p:nvSpPr>
          <p:spPr>
            <a:xfrm>
              <a:off x="1508744" y="204107"/>
              <a:ext cx="129900" cy="1461600"/>
            </a:xfrm>
            <a:custGeom>
              <a:rect b="b" l="l" r="r" t="t"/>
              <a:pathLst>
                <a:path extrusionOk="0" h="120000" w="120000">
                  <a:moveTo>
                    <a:pt x="120000" y="120000"/>
                  </a:moveTo>
                  <a:lnTo>
                    <a:pt x="60000" y="120000"/>
                  </a:lnTo>
                  <a:lnTo>
                    <a:pt x="60000" y="0"/>
                  </a:lnTo>
                  <a:lnTo>
                    <a:pt x="0" y="0"/>
                  </a:lnTo>
                </a:path>
              </a:pathLst>
            </a:custGeom>
            <a:noFill/>
            <a:ln cap="flat" cmpd="sng" w="15875">
              <a:solidFill>
                <a:srgbClr val="A4193A"/>
              </a:solidFill>
              <a:prstDash val="solid"/>
              <a:round/>
              <a:headEnd len="sm" w="sm" type="none"/>
              <a:tailEnd len="sm" w="sm" type="none"/>
            </a:ln>
          </p:spPr>
        </p:sp>
        <p:sp>
          <p:nvSpPr>
            <p:cNvPr id="809" name="Google Shape;809;p34"/>
            <p:cNvSpPr/>
            <p:nvPr/>
          </p:nvSpPr>
          <p:spPr>
            <a:xfrm>
              <a:off x="2288280" y="1620118"/>
              <a:ext cx="909600" cy="91500"/>
            </a:xfrm>
            <a:custGeom>
              <a:rect b="b" l="l" r="r" t="t"/>
              <a:pathLst>
                <a:path extrusionOk="0" h="120000" w="120000">
                  <a:moveTo>
                    <a:pt x="120000" y="60000"/>
                  </a:moveTo>
                  <a:lnTo>
                    <a:pt x="0" y="60000"/>
                  </a:lnTo>
                </a:path>
              </a:pathLst>
            </a:custGeom>
            <a:noFill/>
            <a:ln cap="flat" cmpd="sng" w="15875">
              <a:solidFill>
                <a:srgbClr val="911432"/>
              </a:solidFill>
              <a:prstDash val="solid"/>
              <a:round/>
              <a:headEnd len="sm" w="sm" type="none"/>
              <a:tailEnd len="sm" w="sm" type="none"/>
            </a:ln>
          </p:spPr>
        </p:sp>
        <p:sp>
          <p:nvSpPr>
            <p:cNvPr id="810" name="Google Shape;810;p34"/>
            <p:cNvSpPr/>
            <p:nvPr/>
          </p:nvSpPr>
          <p:spPr>
            <a:xfrm>
              <a:off x="3197739" y="1566772"/>
              <a:ext cx="649500" cy="198000"/>
            </a:xfrm>
            <a:prstGeom prst="rect">
              <a:avLst/>
            </a:prstGeom>
            <a:gradFill>
              <a:gsLst>
                <a:gs pos="0">
                  <a:srgbClr val="D6DFE2"/>
                </a:gs>
                <a:gs pos="100000">
                  <a:srgbClr val="97B1BB">
                    <a:alpha val="91372"/>
                  </a:srgbClr>
                </a:gs>
              </a:gsLst>
              <a:lin ang="5400012" scaled="0"/>
            </a:gra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811" name="Google Shape;811;p34"/>
            <p:cNvSpPr txBox="1"/>
            <p:nvPr/>
          </p:nvSpPr>
          <p:spPr>
            <a:xfrm>
              <a:off x="3197739" y="1566772"/>
              <a:ext cx="649500" cy="198000"/>
            </a:xfrm>
            <a:prstGeom prst="rect">
              <a:avLst/>
            </a:prstGeom>
            <a:noFill/>
            <a:ln>
              <a:noFill/>
            </a:ln>
          </p:spPr>
          <p:txBody>
            <a:bodyPr anchorCtr="0" anchor="ctr" bIns="4425" lIns="4425" spcFirstLastPara="1" rIns="4425" wrap="square" tIns="4425">
              <a:noAutofit/>
            </a:bodyPr>
            <a:lstStyle/>
            <a:p>
              <a:pPr indent="0" lvl="0" marL="0" marR="0" rtl="0" algn="ctr">
                <a:lnSpc>
                  <a:spcPct val="90000"/>
                </a:lnSpc>
                <a:spcBef>
                  <a:spcPts val="0"/>
                </a:spcBef>
                <a:spcAft>
                  <a:spcPts val="0"/>
                </a:spcAft>
                <a:buClr>
                  <a:schemeClr val="dk1"/>
                </a:buClr>
                <a:buSzPts val="1100"/>
                <a:buFont typeface="Cabin"/>
                <a:buNone/>
              </a:pPr>
              <a:r>
                <a:rPr b="0" i="0" lang="en-US" sz="1100" u="none" cap="none" strike="noStrike">
                  <a:solidFill>
                    <a:schemeClr val="dk1"/>
                  </a:solidFill>
                  <a:latin typeface="Cabin"/>
                  <a:ea typeface="Cabin"/>
                  <a:cs typeface="Cabin"/>
                  <a:sym typeface="Cabin"/>
                </a:rPr>
                <a:t>President</a:t>
              </a:r>
              <a:endParaRPr b="0" i="0" sz="1100" u="none" cap="none" strike="noStrike">
                <a:solidFill>
                  <a:schemeClr val="dk1"/>
                </a:solidFill>
                <a:latin typeface="Cabin"/>
                <a:ea typeface="Cabin"/>
                <a:cs typeface="Cabin"/>
                <a:sym typeface="Cabin"/>
              </a:endParaRPr>
            </a:p>
          </p:txBody>
        </p:sp>
        <p:sp>
          <p:nvSpPr>
            <p:cNvPr id="812" name="Google Shape;812;p34"/>
            <p:cNvSpPr/>
            <p:nvPr/>
          </p:nvSpPr>
          <p:spPr>
            <a:xfrm>
              <a:off x="1638666" y="1566772"/>
              <a:ext cx="649500" cy="198000"/>
            </a:xfrm>
            <a:prstGeom prst="rect">
              <a:avLst/>
            </a:prstGeom>
            <a:gradFill>
              <a:gsLst>
                <a:gs pos="0">
                  <a:srgbClr val="D6DFE2"/>
                </a:gs>
                <a:gs pos="100000">
                  <a:srgbClr val="97B1BB">
                    <a:alpha val="91372"/>
                  </a:srgbClr>
                </a:gs>
              </a:gsLst>
              <a:lin ang="5400012" scaled="0"/>
            </a:gra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813" name="Google Shape;813;p34"/>
            <p:cNvSpPr txBox="1"/>
            <p:nvPr/>
          </p:nvSpPr>
          <p:spPr>
            <a:xfrm>
              <a:off x="1638666" y="1566772"/>
              <a:ext cx="649500" cy="198000"/>
            </a:xfrm>
            <a:prstGeom prst="rect">
              <a:avLst/>
            </a:prstGeom>
            <a:noFill/>
            <a:ln>
              <a:noFill/>
            </a:ln>
          </p:spPr>
          <p:txBody>
            <a:bodyPr anchorCtr="0" anchor="ctr" bIns="4425" lIns="4425" spcFirstLastPara="1" rIns="4425" wrap="square" tIns="4425">
              <a:noAutofit/>
            </a:bodyPr>
            <a:lstStyle/>
            <a:p>
              <a:pPr indent="0" lvl="0" marL="0" marR="0" rtl="0" algn="ctr">
                <a:lnSpc>
                  <a:spcPct val="90000"/>
                </a:lnSpc>
                <a:spcBef>
                  <a:spcPts val="0"/>
                </a:spcBef>
                <a:spcAft>
                  <a:spcPts val="0"/>
                </a:spcAft>
                <a:buClr>
                  <a:schemeClr val="dk1"/>
                </a:buClr>
                <a:buSzPts val="900"/>
                <a:buFont typeface="Cabin"/>
                <a:buNone/>
              </a:pPr>
              <a:r>
                <a:rPr b="0" i="0" lang="en-US" sz="900" u="none" cap="none" strike="noStrike">
                  <a:solidFill>
                    <a:schemeClr val="dk1"/>
                  </a:solidFill>
                  <a:latin typeface="Cabin"/>
                  <a:ea typeface="Cabin"/>
                  <a:cs typeface="Cabin"/>
                  <a:sym typeface="Cabin"/>
                </a:rPr>
                <a:t>College Council</a:t>
              </a:r>
              <a:endParaRPr b="0" i="0" sz="900" u="none" cap="none" strike="noStrike">
                <a:solidFill>
                  <a:schemeClr val="dk1"/>
                </a:solidFill>
                <a:latin typeface="Cabin"/>
                <a:ea typeface="Cabin"/>
                <a:cs typeface="Cabin"/>
                <a:sym typeface="Cabin"/>
              </a:endParaRPr>
            </a:p>
          </p:txBody>
        </p:sp>
        <p:sp>
          <p:nvSpPr>
            <p:cNvPr id="814" name="Google Shape;814;p34"/>
            <p:cNvSpPr/>
            <p:nvPr/>
          </p:nvSpPr>
          <p:spPr>
            <a:xfrm>
              <a:off x="615233" y="1086"/>
              <a:ext cx="893400" cy="405900"/>
            </a:xfrm>
            <a:prstGeom prst="rect">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815" name="Google Shape;815;p34"/>
            <p:cNvSpPr txBox="1"/>
            <p:nvPr/>
          </p:nvSpPr>
          <p:spPr>
            <a:xfrm>
              <a:off x="615233" y="1086"/>
              <a:ext cx="893400" cy="405900"/>
            </a:xfrm>
            <a:prstGeom prst="rect">
              <a:avLst/>
            </a:prstGeom>
            <a:solidFill>
              <a:schemeClr val="accent6"/>
            </a:solidFill>
            <a:ln>
              <a:noFill/>
            </a:ln>
          </p:spPr>
          <p:txBody>
            <a:bodyPr anchorCtr="0" anchor="ctr" bIns="4425" lIns="4425" spcFirstLastPara="1" rIns="4425" wrap="square" tIns="4425">
              <a:noAutofit/>
            </a:bodyPr>
            <a:lstStyle/>
            <a:p>
              <a:pPr indent="0" lvl="0" marL="0" marR="0" rtl="0" algn="ctr">
                <a:lnSpc>
                  <a:spcPct val="90000"/>
                </a:lnSpc>
                <a:spcBef>
                  <a:spcPts val="0"/>
                </a:spcBef>
                <a:spcAft>
                  <a:spcPts val="0"/>
                </a:spcAft>
                <a:buClr>
                  <a:schemeClr val="lt1"/>
                </a:buClr>
                <a:buSzPts val="1050"/>
                <a:buFont typeface="Cabin"/>
                <a:buNone/>
              </a:pPr>
              <a:r>
                <a:rPr b="0" i="0" lang="en-US" sz="1050" u="none" cap="none" strike="noStrike">
                  <a:solidFill>
                    <a:schemeClr val="lt1"/>
                  </a:solidFill>
                  <a:latin typeface="Cabin"/>
                  <a:ea typeface="Cabin"/>
                  <a:cs typeface="Cabin"/>
                  <a:sym typeface="Cabin"/>
                </a:rPr>
                <a:t>Budget Committee</a:t>
              </a:r>
              <a:endParaRPr b="0" i="0" sz="1050" u="none" cap="none" strike="noStrike">
                <a:solidFill>
                  <a:schemeClr val="lt1"/>
                </a:solidFill>
                <a:latin typeface="Cabin"/>
                <a:ea typeface="Cabin"/>
                <a:cs typeface="Cabin"/>
                <a:sym typeface="Cabin"/>
              </a:endParaRPr>
            </a:p>
          </p:txBody>
        </p:sp>
        <p:sp>
          <p:nvSpPr>
            <p:cNvPr id="816" name="Google Shape;816;p34"/>
            <p:cNvSpPr/>
            <p:nvPr/>
          </p:nvSpPr>
          <p:spPr>
            <a:xfrm>
              <a:off x="615233" y="488329"/>
              <a:ext cx="893400" cy="405900"/>
            </a:xfrm>
            <a:prstGeom prst="rect">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817" name="Google Shape;817;p34"/>
            <p:cNvSpPr txBox="1"/>
            <p:nvPr/>
          </p:nvSpPr>
          <p:spPr>
            <a:xfrm>
              <a:off x="615244" y="488329"/>
              <a:ext cx="893400" cy="405900"/>
            </a:xfrm>
            <a:prstGeom prst="rect">
              <a:avLst/>
            </a:prstGeom>
            <a:solidFill>
              <a:schemeClr val="accent6"/>
            </a:solidFill>
            <a:ln>
              <a:noFill/>
            </a:ln>
          </p:spPr>
          <p:txBody>
            <a:bodyPr anchorCtr="0" anchor="ctr" bIns="4425" lIns="4425" spcFirstLastPara="1" rIns="4425" wrap="square" tIns="4425">
              <a:noAutofit/>
            </a:bodyPr>
            <a:lstStyle/>
            <a:p>
              <a:pPr indent="0" lvl="0" marL="0" marR="0" rtl="0" algn="ctr">
                <a:lnSpc>
                  <a:spcPct val="90000"/>
                </a:lnSpc>
                <a:spcBef>
                  <a:spcPts val="0"/>
                </a:spcBef>
                <a:spcAft>
                  <a:spcPts val="0"/>
                </a:spcAft>
                <a:buClr>
                  <a:schemeClr val="lt1"/>
                </a:buClr>
                <a:buSzPts val="1050"/>
                <a:buFont typeface="Cabin"/>
                <a:buNone/>
              </a:pPr>
              <a:r>
                <a:rPr b="0" i="0" lang="en-US" sz="1050" u="none" cap="none" strike="noStrike">
                  <a:solidFill>
                    <a:schemeClr val="lt1"/>
                  </a:solidFill>
                  <a:latin typeface="Cabin"/>
                  <a:ea typeface="Cabin"/>
                  <a:cs typeface="Cabin"/>
                  <a:sym typeface="Cabin"/>
                </a:rPr>
                <a:t>Facilities Committee</a:t>
              </a:r>
              <a:endParaRPr b="0" i="0" sz="1050" u="none" cap="none" strike="noStrike">
                <a:solidFill>
                  <a:schemeClr val="lt1"/>
                </a:solidFill>
                <a:latin typeface="Cabin"/>
                <a:ea typeface="Cabin"/>
                <a:cs typeface="Cabin"/>
                <a:sym typeface="Cabin"/>
              </a:endParaRPr>
            </a:p>
          </p:txBody>
        </p:sp>
        <p:sp>
          <p:nvSpPr>
            <p:cNvPr id="818" name="Google Shape;818;p34"/>
            <p:cNvSpPr/>
            <p:nvPr/>
          </p:nvSpPr>
          <p:spPr>
            <a:xfrm>
              <a:off x="615233" y="975573"/>
              <a:ext cx="893400" cy="405900"/>
            </a:xfrm>
            <a:prstGeom prst="rect">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819" name="Google Shape;819;p34"/>
            <p:cNvSpPr txBox="1"/>
            <p:nvPr/>
          </p:nvSpPr>
          <p:spPr>
            <a:xfrm>
              <a:off x="615233" y="975573"/>
              <a:ext cx="893400" cy="405900"/>
            </a:xfrm>
            <a:prstGeom prst="rect">
              <a:avLst/>
            </a:prstGeom>
            <a:solidFill>
              <a:schemeClr val="accent1"/>
            </a:solidFill>
            <a:ln>
              <a:noFill/>
            </a:ln>
          </p:spPr>
          <p:txBody>
            <a:bodyPr anchorCtr="0" anchor="ctr" bIns="4425" lIns="4425" spcFirstLastPara="1" rIns="4425" wrap="square" tIns="4425">
              <a:noAutofit/>
            </a:bodyPr>
            <a:lstStyle/>
            <a:p>
              <a:pPr indent="0" lvl="0" marL="0" marR="0" rtl="0" algn="ctr">
                <a:lnSpc>
                  <a:spcPct val="90000"/>
                </a:lnSpc>
                <a:spcBef>
                  <a:spcPts val="0"/>
                </a:spcBef>
                <a:spcAft>
                  <a:spcPts val="0"/>
                </a:spcAft>
                <a:buClr>
                  <a:schemeClr val="lt1"/>
                </a:buClr>
                <a:buSzPts val="800"/>
                <a:buFont typeface="Cabin"/>
                <a:buNone/>
              </a:pPr>
              <a:r>
                <a:rPr b="0" i="0" lang="en-US" sz="800" u="none" cap="none" strike="noStrike">
                  <a:solidFill>
                    <a:schemeClr val="lt1"/>
                  </a:solidFill>
                  <a:latin typeface="Cabin"/>
                  <a:ea typeface="Cabin"/>
                  <a:cs typeface="Cabin"/>
                  <a:sym typeface="Cabin"/>
                </a:rPr>
                <a:t>Planning &amp; Institutional Effectiveness Committee</a:t>
              </a:r>
              <a:endParaRPr b="0" i="0" sz="800" u="none" cap="none" strike="noStrike">
                <a:solidFill>
                  <a:schemeClr val="lt1"/>
                </a:solidFill>
                <a:latin typeface="Cabin"/>
                <a:ea typeface="Cabin"/>
                <a:cs typeface="Cabin"/>
                <a:sym typeface="Cabin"/>
              </a:endParaRPr>
            </a:p>
          </p:txBody>
        </p:sp>
        <p:sp>
          <p:nvSpPr>
            <p:cNvPr id="820" name="Google Shape;820;p34"/>
            <p:cNvSpPr/>
            <p:nvPr/>
          </p:nvSpPr>
          <p:spPr>
            <a:xfrm>
              <a:off x="615233" y="1462817"/>
              <a:ext cx="893400" cy="405900"/>
            </a:xfrm>
            <a:prstGeom prst="rect">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821" name="Google Shape;821;p34"/>
            <p:cNvSpPr txBox="1"/>
            <p:nvPr/>
          </p:nvSpPr>
          <p:spPr>
            <a:xfrm>
              <a:off x="615233" y="1462817"/>
              <a:ext cx="893400" cy="405900"/>
            </a:xfrm>
            <a:prstGeom prst="rect">
              <a:avLst/>
            </a:prstGeom>
            <a:solidFill>
              <a:schemeClr val="accent6"/>
            </a:solidFill>
            <a:ln>
              <a:noFill/>
            </a:ln>
          </p:spPr>
          <p:txBody>
            <a:bodyPr anchorCtr="0" anchor="ctr" bIns="4425" lIns="4425" spcFirstLastPara="1" rIns="4425" wrap="square" tIns="4425">
              <a:noAutofit/>
            </a:bodyPr>
            <a:lstStyle/>
            <a:p>
              <a:pPr indent="0" lvl="0" marL="0" marR="0" rtl="0" algn="ctr">
                <a:lnSpc>
                  <a:spcPct val="90000"/>
                </a:lnSpc>
                <a:spcBef>
                  <a:spcPts val="0"/>
                </a:spcBef>
                <a:spcAft>
                  <a:spcPts val="0"/>
                </a:spcAft>
                <a:buClr>
                  <a:schemeClr val="lt1"/>
                </a:buClr>
                <a:buSzPts val="900"/>
                <a:buFont typeface="Cabin"/>
                <a:buNone/>
              </a:pPr>
              <a:r>
                <a:rPr b="0" i="0" lang="en-US" sz="900" u="none" cap="none" strike="noStrike">
                  <a:solidFill>
                    <a:schemeClr val="lt1"/>
                  </a:solidFill>
                  <a:latin typeface="Cabin"/>
                  <a:ea typeface="Cabin"/>
                  <a:cs typeface="Cabin"/>
                  <a:sym typeface="Cabin"/>
                </a:rPr>
                <a:t>Professional Development Committee</a:t>
              </a:r>
              <a:endParaRPr b="0" i="0" sz="900" u="none" cap="none" strike="noStrike">
                <a:solidFill>
                  <a:schemeClr val="lt1"/>
                </a:solidFill>
                <a:latin typeface="Cabin"/>
                <a:ea typeface="Cabin"/>
                <a:cs typeface="Cabin"/>
                <a:sym typeface="Cabin"/>
              </a:endParaRPr>
            </a:p>
          </p:txBody>
        </p:sp>
        <p:sp>
          <p:nvSpPr>
            <p:cNvPr id="822" name="Google Shape;822;p34"/>
            <p:cNvSpPr/>
            <p:nvPr/>
          </p:nvSpPr>
          <p:spPr>
            <a:xfrm>
              <a:off x="615233" y="1950061"/>
              <a:ext cx="893400" cy="405900"/>
            </a:xfrm>
            <a:prstGeom prst="rect">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823" name="Google Shape;823;p34"/>
            <p:cNvSpPr txBox="1"/>
            <p:nvPr/>
          </p:nvSpPr>
          <p:spPr>
            <a:xfrm>
              <a:off x="615333" y="1950073"/>
              <a:ext cx="893400" cy="405900"/>
            </a:xfrm>
            <a:prstGeom prst="rect">
              <a:avLst/>
            </a:prstGeom>
            <a:solidFill>
              <a:schemeClr val="accent6"/>
            </a:solidFill>
            <a:ln>
              <a:noFill/>
            </a:ln>
          </p:spPr>
          <p:txBody>
            <a:bodyPr anchorCtr="0" anchor="ctr" bIns="4425" lIns="4425" spcFirstLastPara="1" rIns="4425" wrap="square" tIns="4425">
              <a:noAutofit/>
            </a:bodyPr>
            <a:lstStyle/>
            <a:p>
              <a:pPr indent="0" lvl="0" marL="0" marR="0" rtl="0" algn="ctr">
                <a:lnSpc>
                  <a:spcPct val="90000"/>
                </a:lnSpc>
                <a:spcBef>
                  <a:spcPts val="0"/>
                </a:spcBef>
                <a:spcAft>
                  <a:spcPts val="0"/>
                </a:spcAft>
                <a:buClr>
                  <a:schemeClr val="lt1"/>
                </a:buClr>
                <a:buSzPts val="1050"/>
                <a:buFont typeface="Cabin"/>
                <a:buNone/>
              </a:pPr>
              <a:r>
                <a:rPr b="0" i="0" lang="en-US" sz="1050" u="none" cap="none" strike="noStrike">
                  <a:solidFill>
                    <a:schemeClr val="lt1"/>
                  </a:solidFill>
                  <a:latin typeface="Cabin"/>
                  <a:ea typeface="Cabin"/>
                  <a:cs typeface="Cabin"/>
                  <a:sym typeface="Cabin"/>
                </a:rPr>
                <a:t>Staffing Committee</a:t>
              </a:r>
              <a:endParaRPr b="0" i="0" sz="1050" u="none" cap="none" strike="noStrike">
                <a:solidFill>
                  <a:schemeClr val="lt1"/>
                </a:solidFill>
                <a:latin typeface="Cabin"/>
                <a:ea typeface="Cabin"/>
                <a:cs typeface="Cabin"/>
                <a:sym typeface="Cabin"/>
              </a:endParaRPr>
            </a:p>
          </p:txBody>
        </p:sp>
        <p:sp>
          <p:nvSpPr>
            <p:cNvPr id="824" name="Google Shape;824;p34"/>
            <p:cNvSpPr/>
            <p:nvPr/>
          </p:nvSpPr>
          <p:spPr>
            <a:xfrm>
              <a:off x="615233" y="2437304"/>
              <a:ext cx="893400" cy="405900"/>
            </a:xfrm>
            <a:prstGeom prst="rect">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825" name="Google Shape;825;p34"/>
            <p:cNvSpPr txBox="1"/>
            <p:nvPr/>
          </p:nvSpPr>
          <p:spPr>
            <a:xfrm>
              <a:off x="615233" y="2437304"/>
              <a:ext cx="893400" cy="405900"/>
            </a:xfrm>
            <a:prstGeom prst="rect">
              <a:avLst/>
            </a:prstGeom>
            <a:solidFill>
              <a:schemeClr val="accent6"/>
            </a:solidFill>
            <a:ln>
              <a:noFill/>
            </a:ln>
          </p:spPr>
          <p:txBody>
            <a:bodyPr anchorCtr="0" anchor="ctr" bIns="4425" lIns="4425" spcFirstLastPara="1" rIns="4425" wrap="square" tIns="4425">
              <a:noAutofit/>
            </a:bodyPr>
            <a:lstStyle/>
            <a:p>
              <a:pPr indent="0" lvl="0" marL="0" marR="0" rtl="0" algn="ctr">
                <a:lnSpc>
                  <a:spcPct val="90000"/>
                </a:lnSpc>
                <a:spcBef>
                  <a:spcPts val="0"/>
                </a:spcBef>
                <a:spcAft>
                  <a:spcPts val="0"/>
                </a:spcAft>
                <a:buClr>
                  <a:schemeClr val="lt1"/>
                </a:buClr>
                <a:buSzPts val="1000"/>
                <a:buFont typeface="Cabin"/>
                <a:buNone/>
              </a:pPr>
              <a:r>
                <a:rPr b="0" i="0" lang="en-US" sz="1000" u="none" cap="none" strike="noStrike">
                  <a:solidFill>
                    <a:schemeClr val="lt1"/>
                  </a:solidFill>
                  <a:latin typeface="Cabin"/>
                  <a:ea typeface="Cabin"/>
                  <a:cs typeface="Cabin"/>
                  <a:sym typeface="Cabin"/>
                </a:rPr>
                <a:t>Student Success &amp; Equity Committee</a:t>
              </a:r>
              <a:endParaRPr b="0" i="0" sz="1000" u="none" cap="none" strike="noStrike">
                <a:solidFill>
                  <a:schemeClr val="lt1"/>
                </a:solidFill>
                <a:latin typeface="Cabin"/>
                <a:ea typeface="Cabin"/>
                <a:cs typeface="Cabin"/>
                <a:sym typeface="Cabin"/>
              </a:endParaRPr>
            </a:p>
          </p:txBody>
        </p:sp>
        <p:sp>
          <p:nvSpPr>
            <p:cNvPr id="826" name="Google Shape;826;p34"/>
            <p:cNvSpPr/>
            <p:nvPr/>
          </p:nvSpPr>
          <p:spPr>
            <a:xfrm>
              <a:off x="615233" y="2924548"/>
              <a:ext cx="893400" cy="405900"/>
            </a:xfrm>
            <a:prstGeom prst="rect">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827" name="Google Shape;827;p34"/>
            <p:cNvSpPr txBox="1"/>
            <p:nvPr/>
          </p:nvSpPr>
          <p:spPr>
            <a:xfrm>
              <a:off x="615233" y="2924548"/>
              <a:ext cx="893400" cy="405900"/>
            </a:xfrm>
            <a:prstGeom prst="rect">
              <a:avLst/>
            </a:prstGeom>
            <a:solidFill>
              <a:schemeClr val="accent6"/>
            </a:solidFill>
            <a:ln>
              <a:noFill/>
            </a:ln>
          </p:spPr>
          <p:txBody>
            <a:bodyPr anchorCtr="0" anchor="ctr" bIns="4425" lIns="4425" spcFirstLastPara="1" rIns="4425" wrap="square" tIns="4425">
              <a:noAutofit/>
            </a:bodyPr>
            <a:lstStyle/>
            <a:p>
              <a:pPr indent="0" lvl="0" marL="0" marR="0" rtl="0" algn="ctr">
                <a:lnSpc>
                  <a:spcPct val="90000"/>
                </a:lnSpc>
                <a:spcBef>
                  <a:spcPts val="0"/>
                </a:spcBef>
                <a:spcAft>
                  <a:spcPts val="0"/>
                </a:spcAft>
                <a:buClr>
                  <a:schemeClr val="lt1"/>
                </a:buClr>
                <a:buSzPts val="1100"/>
                <a:buFont typeface="Cabin"/>
                <a:buNone/>
              </a:pPr>
              <a:r>
                <a:rPr b="0" i="0" lang="en-US" sz="1100" u="none" cap="none" strike="noStrike">
                  <a:solidFill>
                    <a:schemeClr val="lt1"/>
                  </a:solidFill>
                  <a:latin typeface="Cabin"/>
                  <a:ea typeface="Cabin"/>
                  <a:cs typeface="Cabin"/>
                  <a:sym typeface="Cabin"/>
                </a:rPr>
                <a:t>Technology Committee</a:t>
              </a:r>
              <a:endParaRPr b="0" i="0" sz="1100" u="none" cap="none" strike="noStrike">
                <a:solidFill>
                  <a:schemeClr val="lt1"/>
                </a:solidFill>
                <a:latin typeface="Cabin"/>
                <a:ea typeface="Cabin"/>
                <a:cs typeface="Cabin"/>
                <a:sym typeface="Cabin"/>
              </a:endParaRPr>
            </a:p>
          </p:txBody>
        </p:sp>
        <p:sp>
          <p:nvSpPr>
            <p:cNvPr id="828" name="Google Shape;828;p34"/>
            <p:cNvSpPr/>
            <p:nvPr/>
          </p:nvSpPr>
          <p:spPr>
            <a:xfrm>
              <a:off x="2418203" y="1427105"/>
              <a:ext cx="649500" cy="198000"/>
            </a:xfrm>
            <a:prstGeom prst="rect">
              <a:avLst/>
            </a:prstGeom>
            <a:gradFill>
              <a:gsLst>
                <a:gs pos="0">
                  <a:srgbClr val="D6DFE2"/>
                </a:gs>
                <a:gs pos="100000">
                  <a:srgbClr val="97B1BB">
                    <a:alpha val="91372"/>
                  </a:srgbClr>
                </a:gs>
              </a:gsLst>
              <a:lin ang="5400012" scaled="0"/>
            </a:gra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829" name="Google Shape;829;p34"/>
            <p:cNvSpPr txBox="1"/>
            <p:nvPr/>
          </p:nvSpPr>
          <p:spPr>
            <a:xfrm>
              <a:off x="2418203" y="1427105"/>
              <a:ext cx="649500" cy="198000"/>
            </a:xfrm>
            <a:prstGeom prst="rect">
              <a:avLst/>
            </a:prstGeom>
            <a:noFill/>
            <a:ln>
              <a:noFill/>
            </a:ln>
          </p:spPr>
          <p:txBody>
            <a:bodyPr anchorCtr="0" anchor="ctr" bIns="4425" lIns="4425" spcFirstLastPara="1" rIns="4425" wrap="square" tIns="4425">
              <a:noAutofit/>
            </a:bodyPr>
            <a:lstStyle/>
            <a:p>
              <a:pPr indent="0" lvl="0" marL="0" marR="0" rtl="0" algn="ctr">
                <a:lnSpc>
                  <a:spcPct val="90000"/>
                </a:lnSpc>
                <a:spcBef>
                  <a:spcPts val="0"/>
                </a:spcBef>
                <a:spcAft>
                  <a:spcPts val="0"/>
                </a:spcAft>
                <a:buClr>
                  <a:schemeClr val="dk1"/>
                </a:buClr>
                <a:buSzPts val="900"/>
                <a:buFont typeface="Cabin"/>
                <a:buNone/>
              </a:pPr>
              <a:r>
                <a:rPr b="0" i="0" lang="en-US" sz="900" u="none" cap="none" strike="noStrike">
                  <a:solidFill>
                    <a:schemeClr val="dk1"/>
                  </a:solidFill>
                  <a:latin typeface="Cabin"/>
                  <a:ea typeface="Cabin"/>
                  <a:cs typeface="Cabin"/>
                  <a:sym typeface="Cabin"/>
                </a:rPr>
                <a:t>President’s Cabinet</a:t>
              </a:r>
              <a:endParaRPr b="0" i="0" sz="900" u="none" cap="none" strike="noStrike">
                <a:solidFill>
                  <a:schemeClr val="dk1"/>
                </a:solidFill>
                <a:latin typeface="Cabin"/>
                <a:ea typeface="Cabin"/>
                <a:cs typeface="Cabin"/>
                <a:sym typeface="Cabin"/>
              </a:endParaRPr>
            </a:p>
          </p:txBody>
        </p:sp>
      </p:grpSp>
      <p:sp>
        <p:nvSpPr>
          <p:cNvPr id="830" name="Google Shape;830;p34"/>
          <p:cNvSpPr/>
          <p:nvPr/>
        </p:nvSpPr>
        <p:spPr>
          <a:xfrm rot="-2157971">
            <a:off x="9143516" y="1352398"/>
            <a:ext cx="2664512" cy="9233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5400">
                <a:solidFill>
                  <a:srgbClr val="E6E1D9"/>
                </a:solidFill>
                <a:latin typeface="Cabin"/>
                <a:ea typeface="Cabin"/>
                <a:cs typeface="Cabin"/>
                <a:sym typeface="Cabin"/>
              </a:rPr>
              <a:t>DRAFT</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834" name="Shape 834"/>
        <p:cNvGrpSpPr/>
        <p:nvPr/>
      </p:nvGrpSpPr>
      <p:grpSpPr>
        <a:xfrm>
          <a:off x="0" y="0"/>
          <a:ext cx="0" cy="0"/>
          <a:chOff x="0" y="0"/>
          <a:chExt cx="0" cy="0"/>
        </a:xfrm>
      </p:grpSpPr>
      <p:sp>
        <p:nvSpPr>
          <p:cNvPr id="835" name="Google Shape;835;p35"/>
          <p:cNvSpPr txBox="1"/>
          <p:nvPr>
            <p:ph type="title"/>
          </p:nvPr>
        </p:nvSpPr>
        <p:spPr>
          <a:xfrm>
            <a:off x="1427952" y="113773"/>
            <a:ext cx="9605635" cy="1059305"/>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3200"/>
              <a:buFont typeface="Cabin"/>
              <a:buNone/>
            </a:pPr>
            <a:r>
              <a:rPr b="0" i="0" lang="en-US" sz="3200" u="none" cap="none" strike="noStrike">
                <a:solidFill>
                  <a:schemeClr val="dk1"/>
                </a:solidFill>
                <a:latin typeface="Cabin"/>
                <a:ea typeface="Cabin"/>
                <a:cs typeface="Cabin"/>
                <a:sym typeface="Cabin"/>
              </a:rPr>
              <a:t>APEX GOVERNANCE COUNCIL </a:t>
            </a:r>
            <a:endParaRPr b="0" i="0" sz="3200" u="none" cap="none" strike="noStrike">
              <a:solidFill>
                <a:schemeClr val="dk1"/>
              </a:solidFill>
              <a:latin typeface="Cabin"/>
              <a:ea typeface="Cabin"/>
              <a:cs typeface="Cabin"/>
              <a:sym typeface="Cabin"/>
            </a:endParaRPr>
          </a:p>
        </p:txBody>
      </p:sp>
      <p:sp>
        <p:nvSpPr>
          <p:cNvPr id="836" name="Google Shape;836;p35"/>
          <p:cNvSpPr txBox="1"/>
          <p:nvPr>
            <p:ph idx="1" type="body"/>
          </p:nvPr>
        </p:nvSpPr>
        <p:spPr>
          <a:xfrm>
            <a:off x="173421" y="1329070"/>
            <a:ext cx="6162192" cy="5103628"/>
          </a:xfrm>
          <a:prstGeom prst="rect">
            <a:avLst/>
          </a:prstGeom>
          <a:noFill/>
          <a:ln>
            <a:noFill/>
          </a:ln>
        </p:spPr>
        <p:txBody>
          <a:bodyPr anchorCtr="0" anchor="t" bIns="45700" lIns="91425" spcFirstLastPara="1" rIns="91425" wrap="square" tIns="45700">
            <a:noAutofit/>
          </a:bodyPr>
          <a:lstStyle/>
          <a:p>
            <a:pPr indent="-190500" lvl="0" marL="228600" marR="0" rtl="0" algn="l">
              <a:lnSpc>
                <a:spcPct val="100000"/>
              </a:lnSpc>
              <a:spcBef>
                <a:spcPts val="0"/>
              </a:spcBef>
              <a:spcAft>
                <a:spcPts val="0"/>
              </a:spcAft>
              <a:buClr>
                <a:schemeClr val="accent1"/>
              </a:buClr>
              <a:buSzPts val="1400"/>
              <a:buFont typeface="Arial"/>
              <a:buChar char="•"/>
            </a:pPr>
            <a:r>
              <a:rPr b="0" i="0" lang="en-US" sz="2200" u="none" cap="none" strike="noStrike">
                <a:solidFill>
                  <a:schemeClr val="dk1"/>
                </a:solidFill>
                <a:latin typeface="Cabin"/>
                <a:ea typeface="Cabin"/>
                <a:cs typeface="Cabin"/>
                <a:sym typeface="Cabin"/>
              </a:rPr>
              <a:t>This Council will make formal recommendations to the president.  These represent the input of the college-wide committees and the broad perspective of the body itself  </a:t>
            </a:r>
            <a:endParaRPr/>
          </a:p>
          <a:p>
            <a:pPr indent="0" lvl="0" marL="38100" marR="0" rtl="0" algn="l">
              <a:lnSpc>
                <a:spcPct val="100000"/>
              </a:lnSpc>
              <a:spcBef>
                <a:spcPts val="0"/>
              </a:spcBef>
              <a:spcAft>
                <a:spcPts val="0"/>
              </a:spcAft>
              <a:buClr>
                <a:schemeClr val="accent1"/>
              </a:buClr>
              <a:buSzPts val="1400"/>
              <a:buFont typeface="Arial"/>
              <a:buNone/>
            </a:pPr>
            <a:r>
              <a:t/>
            </a:r>
            <a:endParaRPr b="0" i="0" sz="2200" u="none" cap="none" strike="noStrike">
              <a:solidFill>
                <a:schemeClr val="dk1"/>
              </a:solidFill>
              <a:latin typeface="Cabin"/>
              <a:ea typeface="Cabin"/>
              <a:cs typeface="Cabin"/>
              <a:sym typeface="Cabin"/>
            </a:endParaRPr>
          </a:p>
          <a:p>
            <a:pPr indent="-190500" lvl="0" marL="228600" marR="0" rtl="0" algn="l">
              <a:lnSpc>
                <a:spcPct val="100000"/>
              </a:lnSpc>
              <a:spcBef>
                <a:spcPts val="0"/>
              </a:spcBef>
              <a:spcAft>
                <a:spcPts val="0"/>
              </a:spcAft>
              <a:buClr>
                <a:schemeClr val="accent1"/>
              </a:buClr>
              <a:buSzPts val="1400"/>
              <a:buFont typeface="Arial"/>
              <a:buChar char="•"/>
            </a:pPr>
            <a:r>
              <a:rPr b="0" i="0" lang="en-US" sz="2200" u="none" cap="none" strike="noStrike">
                <a:solidFill>
                  <a:schemeClr val="dk1"/>
                </a:solidFill>
                <a:latin typeface="Cabin"/>
                <a:ea typeface="Cabin"/>
                <a:cs typeface="Cabin"/>
                <a:sym typeface="Cabin"/>
              </a:rPr>
              <a:t>The Council’s focus will no longer include budget as a primary focus </a:t>
            </a:r>
            <a:endParaRPr/>
          </a:p>
          <a:p>
            <a:pPr indent="0" lvl="0" marL="0" marR="0" rtl="0" algn="l">
              <a:lnSpc>
                <a:spcPct val="100000"/>
              </a:lnSpc>
              <a:spcBef>
                <a:spcPts val="0"/>
              </a:spcBef>
              <a:spcAft>
                <a:spcPts val="0"/>
              </a:spcAft>
              <a:buClr>
                <a:schemeClr val="accent1"/>
              </a:buClr>
              <a:buSzPts val="2200"/>
              <a:buFont typeface="Arial"/>
              <a:buNone/>
            </a:pPr>
            <a:r>
              <a:t/>
            </a:r>
            <a:endParaRPr b="0" i="0" sz="2200" u="none" cap="none" strike="noStrike">
              <a:solidFill>
                <a:schemeClr val="dk1"/>
              </a:solidFill>
              <a:latin typeface="Cabin"/>
              <a:ea typeface="Cabin"/>
              <a:cs typeface="Cabin"/>
              <a:sym typeface="Cabin"/>
            </a:endParaRPr>
          </a:p>
          <a:p>
            <a:pPr indent="-190500" lvl="0" marL="228600" marR="0" rtl="0" algn="l">
              <a:lnSpc>
                <a:spcPct val="100000"/>
              </a:lnSpc>
              <a:spcBef>
                <a:spcPts val="0"/>
              </a:spcBef>
              <a:spcAft>
                <a:spcPts val="0"/>
              </a:spcAft>
              <a:buClr>
                <a:schemeClr val="accent1"/>
              </a:buClr>
              <a:buSzPts val="1400"/>
              <a:buFont typeface="Arial"/>
              <a:buChar char="•"/>
            </a:pPr>
            <a:r>
              <a:rPr b="0" i="0" lang="en-US" sz="2200" u="none" cap="none" strike="noStrike">
                <a:solidFill>
                  <a:schemeClr val="dk1"/>
                </a:solidFill>
                <a:latin typeface="Cabin"/>
                <a:ea typeface="Cabin"/>
                <a:cs typeface="Cabin"/>
                <a:sym typeface="Cabin"/>
              </a:rPr>
              <a:t>It will be largely constituent-based</a:t>
            </a:r>
            <a:endParaRPr b="0" i="0" sz="2200" u="none" cap="none" strike="noStrike">
              <a:solidFill>
                <a:schemeClr val="dk1"/>
              </a:solidFill>
              <a:latin typeface="Cabin"/>
              <a:ea typeface="Cabin"/>
              <a:cs typeface="Cabin"/>
              <a:sym typeface="Cabin"/>
            </a:endParaRPr>
          </a:p>
          <a:p>
            <a:pPr indent="0" lvl="0" marL="0" marR="0" rtl="0" algn="l">
              <a:lnSpc>
                <a:spcPct val="100000"/>
              </a:lnSpc>
              <a:spcBef>
                <a:spcPts val="0"/>
              </a:spcBef>
              <a:spcAft>
                <a:spcPts val="0"/>
              </a:spcAft>
              <a:buClr>
                <a:schemeClr val="accent1"/>
              </a:buClr>
              <a:buSzPts val="2200"/>
              <a:buFont typeface="Arial"/>
              <a:buNone/>
            </a:pPr>
            <a:r>
              <a:t/>
            </a:r>
            <a:endParaRPr b="0" i="0" sz="2200" u="none" cap="none" strike="noStrike">
              <a:solidFill>
                <a:schemeClr val="dk1"/>
              </a:solidFill>
              <a:latin typeface="Cabin"/>
              <a:ea typeface="Cabin"/>
              <a:cs typeface="Cabin"/>
              <a:sym typeface="Cabin"/>
            </a:endParaRPr>
          </a:p>
          <a:p>
            <a:pPr indent="-190500" lvl="0" marL="228600" marR="0" rtl="0" algn="l">
              <a:lnSpc>
                <a:spcPct val="100000"/>
              </a:lnSpc>
              <a:spcBef>
                <a:spcPts val="0"/>
              </a:spcBef>
              <a:spcAft>
                <a:spcPts val="0"/>
              </a:spcAft>
              <a:buClr>
                <a:schemeClr val="accent1"/>
              </a:buClr>
              <a:buSzPts val="1400"/>
              <a:buFont typeface="Arial"/>
              <a:buChar char="•"/>
            </a:pPr>
            <a:r>
              <a:rPr b="0" i="0" lang="en-US" sz="2200" u="none" cap="none" strike="noStrike">
                <a:solidFill>
                  <a:schemeClr val="dk1"/>
                </a:solidFill>
                <a:latin typeface="Cabin"/>
                <a:ea typeface="Cabin"/>
                <a:cs typeface="Cabin"/>
                <a:sym typeface="Cabin"/>
              </a:rPr>
              <a:t>Members will be expected to do substantial reading and to be present in a broad range of college-wide planning - to bring the broadest possible sense of understanding and insight into the consideration process</a:t>
            </a:r>
            <a:endParaRPr b="0" i="0" sz="2200" u="none" cap="none" strike="noStrike">
              <a:solidFill>
                <a:schemeClr val="dk1"/>
              </a:solidFill>
              <a:latin typeface="Cabin"/>
              <a:ea typeface="Cabin"/>
              <a:cs typeface="Cabin"/>
              <a:sym typeface="Cabin"/>
            </a:endParaRPr>
          </a:p>
        </p:txBody>
      </p:sp>
      <p:grpSp>
        <p:nvGrpSpPr>
          <p:cNvPr id="837" name="Google Shape;837;p35"/>
          <p:cNvGrpSpPr/>
          <p:nvPr/>
        </p:nvGrpSpPr>
        <p:grpSpPr>
          <a:xfrm>
            <a:off x="6517758" y="1329070"/>
            <a:ext cx="5528929" cy="4833852"/>
            <a:chOff x="1875" y="414450"/>
            <a:chExt cx="4458835" cy="2502775"/>
          </a:xfrm>
        </p:grpSpPr>
        <p:sp>
          <p:nvSpPr>
            <p:cNvPr id="838" name="Google Shape;838;p35"/>
            <p:cNvSpPr/>
            <p:nvPr/>
          </p:nvSpPr>
          <p:spPr>
            <a:xfrm>
              <a:off x="2985938" y="1565898"/>
              <a:ext cx="607259" cy="91440"/>
            </a:xfrm>
            <a:custGeom>
              <a:rect b="b" l="l" r="r" t="t"/>
              <a:pathLst>
                <a:path extrusionOk="0" h="120000" w="120000">
                  <a:moveTo>
                    <a:pt x="120000" y="131154"/>
                  </a:moveTo>
                  <a:lnTo>
                    <a:pt x="0" y="131154"/>
                  </a:lnTo>
                  <a:lnTo>
                    <a:pt x="0" y="60000"/>
                  </a:lnTo>
                </a:path>
              </a:pathLst>
            </a:custGeom>
            <a:noFill/>
            <a:ln cap="flat" cmpd="sng" w="15875">
              <a:solidFill>
                <a:srgbClr val="911432"/>
              </a:solidFill>
              <a:prstDash val="solid"/>
              <a:round/>
              <a:headEnd len="sm" w="sm" type="none"/>
              <a:tailEnd len="sm" w="sm" type="none"/>
            </a:ln>
          </p:spPr>
        </p:sp>
        <p:sp>
          <p:nvSpPr>
            <p:cNvPr id="839" name="Google Shape;839;p35"/>
            <p:cNvSpPr/>
            <p:nvPr/>
          </p:nvSpPr>
          <p:spPr>
            <a:xfrm>
              <a:off x="869388" y="1665838"/>
              <a:ext cx="173502" cy="1119092"/>
            </a:xfrm>
            <a:custGeom>
              <a:rect b="b" l="l" r="r" t="t"/>
              <a:pathLst>
                <a:path extrusionOk="0" h="120000" w="120000">
                  <a:moveTo>
                    <a:pt x="120000" y="0"/>
                  </a:moveTo>
                  <a:lnTo>
                    <a:pt x="60000" y="0"/>
                  </a:lnTo>
                  <a:lnTo>
                    <a:pt x="60000" y="120000"/>
                  </a:lnTo>
                  <a:lnTo>
                    <a:pt x="0" y="120000"/>
                  </a:lnTo>
                </a:path>
              </a:pathLst>
            </a:custGeom>
            <a:noFill/>
            <a:ln cap="flat" cmpd="sng" w="15875">
              <a:solidFill>
                <a:srgbClr val="A4193A"/>
              </a:solidFill>
              <a:prstDash val="solid"/>
              <a:round/>
              <a:headEnd len="sm" w="sm" type="none"/>
              <a:tailEnd len="sm" w="sm" type="none"/>
            </a:ln>
          </p:spPr>
        </p:sp>
        <p:sp>
          <p:nvSpPr>
            <p:cNvPr id="840" name="Google Shape;840;p35"/>
            <p:cNvSpPr/>
            <p:nvPr/>
          </p:nvSpPr>
          <p:spPr>
            <a:xfrm>
              <a:off x="869388" y="1665838"/>
              <a:ext cx="173502" cy="746061"/>
            </a:xfrm>
            <a:custGeom>
              <a:rect b="b" l="l" r="r" t="t"/>
              <a:pathLst>
                <a:path extrusionOk="0" h="120000" w="120000">
                  <a:moveTo>
                    <a:pt x="120000" y="0"/>
                  </a:moveTo>
                  <a:lnTo>
                    <a:pt x="60000" y="0"/>
                  </a:lnTo>
                  <a:lnTo>
                    <a:pt x="60000" y="120000"/>
                  </a:lnTo>
                  <a:lnTo>
                    <a:pt x="0" y="120000"/>
                  </a:lnTo>
                </a:path>
              </a:pathLst>
            </a:custGeom>
            <a:noFill/>
            <a:ln cap="flat" cmpd="sng" w="15875">
              <a:solidFill>
                <a:srgbClr val="A4193A"/>
              </a:solidFill>
              <a:prstDash val="solid"/>
              <a:round/>
              <a:headEnd len="sm" w="sm" type="none"/>
              <a:tailEnd len="sm" w="sm" type="none"/>
            </a:ln>
          </p:spPr>
        </p:sp>
        <p:sp>
          <p:nvSpPr>
            <p:cNvPr id="841" name="Google Shape;841;p35"/>
            <p:cNvSpPr/>
            <p:nvPr/>
          </p:nvSpPr>
          <p:spPr>
            <a:xfrm>
              <a:off x="869388" y="1665838"/>
              <a:ext cx="173502" cy="373030"/>
            </a:xfrm>
            <a:custGeom>
              <a:rect b="b" l="l" r="r" t="t"/>
              <a:pathLst>
                <a:path extrusionOk="0" h="120000" w="120000">
                  <a:moveTo>
                    <a:pt x="120000" y="0"/>
                  </a:moveTo>
                  <a:lnTo>
                    <a:pt x="60000" y="0"/>
                  </a:lnTo>
                  <a:lnTo>
                    <a:pt x="60000" y="120000"/>
                  </a:lnTo>
                  <a:lnTo>
                    <a:pt x="0" y="120000"/>
                  </a:lnTo>
                </a:path>
              </a:pathLst>
            </a:custGeom>
            <a:noFill/>
            <a:ln cap="flat" cmpd="sng" w="15875">
              <a:solidFill>
                <a:srgbClr val="A4193A"/>
              </a:solidFill>
              <a:prstDash val="solid"/>
              <a:round/>
              <a:headEnd len="sm" w="sm" type="none"/>
              <a:tailEnd len="sm" w="sm" type="none"/>
            </a:ln>
          </p:spPr>
        </p:sp>
        <p:sp>
          <p:nvSpPr>
            <p:cNvPr id="842" name="Google Shape;842;p35"/>
            <p:cNvSpPr/>
            <p:nvPr/>
          </p:nvSpPr>
          <p:spPr>
            <a:xfrm>
              <a:off x="869388" y="1620118"/>
              <a:ext cx="173502" cy="91440"/>
            </a:xfrm>
            <a:custGeom>
              <a:rect b="b" l="l" r="r" t="t"/>
              <a:pathLst>
                <a:path extrusionOk="0" h="120000" w="120000">
                  <a:moveTo>
                    <a:pt x="120000" y="60000"/>
                  </a:moveTo>
                  <a:lnTo>
                    <a:pt x="0" y="60000"/>
                  </a:lnTo>
                </a:path>
              </a:pathLst>
            </a:custGeom>
            <a:noFill/>
            <a:ln cap="flat" cmpd="sng" w="15875">
              <a:solidFill>
                <a:srgbClr val="A4193A"/>
              </a:solidFill>
              <a:prstDash val="solid"/>
              <a:round/>
              <a:headEnd len="sm" w="sm" type="none"/>
              <a:tailEnd len="sm" w="sm" type="none"/>
            </a:ln>
          </p:spPr>
        </p:sp>
        <p:sp>
          <p:nvSpPr>
            <p:cNvPr id="843" name="Google Shape;843;p35"/>
            <p:cNvSpPr/>
            <p:nvPr/>
          </p:nvSpPr>
          <p:spPr>
            <a:xfrm>
              <a:off x="869388" y="1292807"/>
              <a:ext cx="173502" cy="373030"/>
            </a:xfrm>
            <a:custGeom>
              <a:rect b="b" l="l" r="r" t="t"/>
              <a:pathLst>
                <a:path extrusionOk="0" h="120000" w="120000">
                  <a:moveTo>
                    <a:pt x="120000" y="120000"/>
                  </a:moveTo>
                  <a:lnTo>
                    <a:pt x="60000" y="120000"/>
                  </a:lnTo>
                  <a:lnTo>
                    <a:pt x="60000" y="0"/>
                  </a:lnTo>
                  <a:lnTo>
                    <a:pt x="0" y="0"/>
                  </a:lnTo>
                </a:path>
              </a:pathLst>
            </a:custGeom>
            <a:noFill/>
            <a:ln cap="flat" cmpd="sng" w="15875">
              <a:solidFill>
                <a:srgbClr val="A4193A"/>
              </a:solidFill>
              <a:prstDash val="solid"/>
              <a:round/>
              <a:headEnd len="sm" w="sm" type="none"/>
              <a:tailEnd len="sm" w="sm" type="none"/>
            </a:ln>
          </p:spPr>
        </p:sp>
        <p:sp>
          <p:nvSpPr>
            <p:cNvPr id="844" name="Google Shape;844;p35"/>
            <p:cNvSpPr/>
            <p:nvPr/>
          </p:nvSpPr>
          <p:spPr>
            <a:xfrm>
              <a:off x="869388" y="919777"/>
              <a:ext cx="173502" cy="746061"/>
            </a:xfrm>
            <a:custGeom>
              <a:rect b="b" l="l" r="r" t="t"/>
              <a:pathLst>
                <a:path extrusionOk="0" h="120000" w="120000">
                  <a:moveTo>
                    <a:pt x="120000" y="120000"/>
                  </a:moveTo>
                  <a:lnTo>
                    <a:pt x="60000" y="120000"/>
                  </a:lnTo>
                  <a:lnTo>
                    <a:pt x="60000" y="0"/>
                  </a:lnTo>
                  <a:lnTo>
                    <a:pt x="0" y="0"/>
                  </a:lnTo>
                </a:path>
              </a:pathLst>
            </a:custGeom>
            <a:noFill/>
            <a:ln cap="flat" cmpd="sng" w="15875">
              <a:solidFill>
                <a:srgbClr val="A4193A"/>
              </a:solidFill>
              <a:prstDash val="solid"/>
              <a:round/>
              <a:headEnd len="sm" w="sm" type="none"/>
              <a:tailEnd len="sm" w="sm" type="none"/>
            </a:ln>
          </p:spPr>
        </p:sp>
        <p:sp>
          <p:nvSpPr>
            <p:cNvPr id="845" name="Google Shape;845;p35"/>
            <p:cNvSpPr/>
            <p:nvPr/>
          </p:nvSpPr>
          <p:spPr>
            <a:xfrm>
              <a:off x="869388" y="546746"/>
              <a:ext cx="173502" cy="1119092"/>
            </a:xfrm>
            <a:custGeom>
              <a:rect b="b" l="l" r="r" t="t"/>
              <a:pathLst>
                <a:path extrusionOk="0" h="120000" w="120000">
                  <a:moveTo>
                    <a:pt x="120000" y="120000"/>
                  </a:moveTo>
                  <a:lnTo>
                    <a:pt x="60000" y="120000"/>
                  </a:lnTo>
                  <a:lnTo>
                    <a:pt x="60000" y="0"/>
                  </a:lnTo>
                  <a:lnTo>
                    <a:pt x="0" y="0"/>
                  </a:lnTo>
                </a:path>
              </a:pathLst>
            </a:custGeom>
            <a:noFill/>
            <a:ln cap="flat" cmpd="sng" w="15875">
              <a:solidFill>
                <a:srgbClr val="A4193A"/>
              </a:solidFill>
              <a:prstDash val="solid"/>
              <a:round/>
              <a:headEnd len="sm" w="sm" type="none"/>
              <a:tailEnd len="sm" w="sm" type="none"/>
            </a:ln>
          </p:spPr>
        </p:sp>
        <p:sp>
          <p:nvSpPr>
            <p:cNvPr id="846" name="Google Shape;846;p35"/>
            <p:cNvSpPr/>
            <p:nvPr/>
          </p:nvSpPr>
          <p:spPr>
            <a:xfrm>
              <a:off x="2378679" y="1620118"/>
              <a:ext cx="1214518" cy="91440"/>
            </a:xfrm>
            <a:custGeom>
              <a:rect b="b" l="l" r="r" t="t"/>
              <a:pathLst>
                <a:path extrusionOk="0" h="120000" w="120000">
                  <a:moveTo>
                    <a:pt x="120000" y="60000"/>
                  </a:moveTo>
                  <a:lnTo>
                    <a:pt x="0" y="60000"/>
                  </a:lnTo>
                </a:path>
              </a:pathLst>
            </a:custGeom>
            <a:noFill/>
            <a:ln cap="flat" cmpd="sng" w="15875">
              <a:solidFill>
                <a:srgbClr val="911432"/>
              </a:solidFill>
              <a:prstDash val="solid"/>
              <a:round/>
              <a:headEnd len="sm" w="sm" type="none"/>
              <a:tailEnd len="sm" w="sm" type="none"/>
            </a:ln>
          </p:spPr>
        </p:sp>
        <p:sp>
          <p:nvSpPr>
            <p:cNvPr id="847" name="Google Shape;847;p35"/>
            <p:cNvSpPr/>
            <p:nvPr/>
          </p:nvSpPr>
          <p:spPr>
            <a:xfrm>
              <a:off x="3593197" y="1533542"/>
              <a:ext cx="867513" cy="264591"/>
            </a:xfrm>
            <a:prstGeom prst="rect">
              <a:avLst/>
            </a:prstGeom>
            <a:gradFill>
              <a:gsLst>
                <a:gs pos="0">
                  <a:srgbClr val="D6DFE2"/>
                </a:gs>
                <a:gs pos="100000">
                  <a:srgbClr val="97B1BB">
                    <a:alpha val="91372"/>
                  </a:srgbClr>
                </a:gs>
              </a:gsLst>
              <a:lin ang="5400000" scaled="0"/>
            </a:gra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848" name="Google Shape;848;p35"/>
            <p:cNvSpPr txBox="1"/>
            <p:nvPr/>
          </p:nvSpPr>
          <p:spPr>
            <a:xfrm>
              <a:off x="3593197" y="1533542"/>
              <a:ext cx="867513" cy="264591"/>
            </a:xfrm>
            <a:prstGeom prst="rect">
              <a:avLst/>
            </a:prstGeom>
            <a:noFill/>
            <a:ln>
              <a:noFill/>
            </a:ln>
          </p:spPr>
          <p:txBody>
            <a:bodyPr anchorCtr="0" anchor="ctr" bIns="3800" lIns="3800" spcFirstLastPara="1" rIns="3800" wrap="square" tIns="3800">
              <a:noAutofit/>
            </a:bodyPr>
            <a:lstStyle/>
            <a:p>
              <a:pPr indent="0" lvl="0" marL="0" marR="0" rtl="0" algn="ctr">
                <a:lnSpc>
                  <a:spcPct val="90000"/>
                </a:lnSpc>
                <a:spcBef>
                  <a:spcPts val="0"/>
                </a:spcBef>
                <a:spcAft>
                  <a:spcPts val="0"/>
                </a:spcAft>
                <a:buClr>
                  <a:schemeClr val="dk1"/>
                </a:buClr>
                <a:buSzPts val="1100"/>
                <a:buFont typeface="Cabin"/>
                <a:buNone/>
              </a:pPr>
              <a:r>
                <a:rPr b="0" i="0" lang="en-US" sz="1100" u="none" cap="none" strike="noStrike">
                  <a:solidFill>
                    <a:schemeClr val="dk1"/>
                  </a:solidFill>
                  <a:latin typeface="Cabin"/>
                  <a:ea typeface="Cabin"/>
                  <a:cs typeface="Cabin"/>
                  <a:sym typeface="Cabin"/>
                </a:rPr>
                <a:t>President</a:t>
              </a:r>
              <a:endParaRPr b="0" i="0" sz="1100" u="none" cap="none" strike="noStrike">
                <a:solidFill>
                  <a:schemeClr val="dk1"/>
                </a:solidFill>
                <a:latin typeface="Cabin"/>
                <a:ea typeface="Cabin"/>
                <a:cs typeface="Cabin"/>
                <a:sym typeface="Cabin"/>
              </a:endParaRPr>
            </a:p>
          </p:txBody>
        </p:sp>
        <p:sp>
          <p:nvSpPr>
            <p:cNvPr id="849" name="Google Shape;849;p35"/>
            <p:cNvSpPr/>
            <p:nvPr/>
          </p:nvSpPr>
          <p:spPr>
            <a:xfrm>
              <a:off x="1042890" y="1533542"/>
              <a:ext cx="1335788" cy="318811"/>
            </a:xfrm>
            <a:prstGeom prst="rect">
              <a:avLst/>
            </a:prstGeom>
            <a:solidFill>
              <a:schemeClr val="accent1"/>
            </a:solidFill>
            <a:ln cap="flat" cmpd="sng" w="15875">
              <a:solidFill>
                <a:srgbClr val="85153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850" name="Google Shape;850;p35"/>
            <p:cNvSpPr txBox="1"/>
            <p:nvPr/>
          </p:nvSpPr>
          <p:spPr>
            <a:xfrm>
              <a:off x="1042890" y="1533542"/>
              <a:ext cx="1335788" cy="318811"/>
            </a:xfrm>
            <a:prstGeom prst="rect">
              <a:avLst/>
            </a:prstGeom>
            <a:noFill/>
            <a:ln>
              <a:noFill/>
            </a:ln>
          </p:spPr>
          <p:txBody>
            <a:bodyPr anchorCtr="0" anchor="ctr" bIns="6975" lIns="6975" spcFirstLastPara="1" rIns="6975" wrap="square" tIns="6975">
              <a:noAutofit/>
            </a:bodyPr>
            <a:lstStyle/>
            <a:p>
              <a:pPr indent="0" lvl="0" marL="0" marR="0" rtl="0" algn="ctr">
                <a:lnSpc>
                  <a:spcPct val="90000"/>
                </a:lnSpc>
                <a:spcBef>
                  <a:spcPts val="0"/>
                </a:spcBef>
                <a:spcAft>
                  <a:spcPts val="0"/>
                </a:spcAft>
                <a:buClr>
                  <a:schemeClr val="lt1"/>
                </a:buClr>
                <a:buSzPts val="1400"/>
                <a:buFont typeface="Cabin"/>
                <a:buNone/>
              </a:pPr>
              <a:r>
                <a:rPr b="0" i="0" lang="en-US" sz="1400" u="none" cap="none" strike="noStrike">
                  <a:solidFill>
                    <a:schemeClr val="lt1"/>
                  </a:solidFill>
                  <a:latin typeface="Cabin"/>
                  <a:ea typeface="Cabin"/>
                  <a:cs typeface="Cabin"/>
                  <a:sym typeface="Cabin"/>
                </a:rPr>
                <a:t>College Council</a:t>
              </a:r>
              <a:endParaRPr b="0" i="0" sz="1400" u="none" cap="none" strike="noStrike">
                <a:solidFill>
                  <a:schemeClr val="lt1"/>
                </a:solidFill>
                <a:latin typeface="Cabin"/>
                <a:ea typeface="Cabin"/>
                <a:cs typeface="Cabin"/>
                <a:sym typeface="Cabin"/>
              </a:endParaRPr>
            </a:p>
          </p:txBody>
        </p:sp>
        <p:sp>
          <p:nvSpPr>
            <p:cNvPr id="851" name="Google Shape;851;p35"/>
            <p:cNvSpPr/>
            <p:nvPr/>
          </p:nvSpPr>
          <p:spPr>
            <a:xfrm>
              <a:off x="1875" y="414450"/>
              <a:ext cx="867513" cy="264591"/>
            </a:xfrm>
            <a:prstGeom prst="rect">
              <a:avLst/>
            </a:prstGeom>
            <a:gradFill>
              <a:gsLst>
                <a:gs pos="0">
                  <a:srgbClr val="D6DFE2"/>
                </a:gs>
                <a:gs pos="100000">
                  <a:srgbClr val="97B1BB">
                    <a:alpha val="91372"/>
                  </a:srgbClr>
                </a:gs>
              </a:gsLst>
              <a:lin ang="5400000" scaled="0"/>
            </a:gra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852" name="Google Shape;852;p35"/>
            <p:cNvSpPr txBox="1"/>
            <p:nvPr/>
          </p:nvSpPr>
          <p:spPr>
            <a:xfrm>
              <a:off x="1875" y="414450"/>
              <a:ext cx="867513" cy="264591"/>
            </a:xfrm>
            <a:prstGeom prst="rect">
              <a:avLst/>
            </a:prstGeom>
            <a:noFill/>
            <a:ln>
              <a:noFill/>
            </a:ln>
          </p:spPr>
          <p:txBody>
            <a:bodyPr anchorCtr="0" anchor="ctr" bIns="3800" lIns="3800" spcFirstLastPara="1" rIns="3800" wrap="square" tIns="3800">
              <a:noAutofit/>
            </a:bodyPr>
            <a:lstStyle/>
            <a:p>
              <a:pPr indent="0" lvl="0" marL="0" marR="0" rtl="0" algn="ctr">
                <a:lnSpc>
                  <a:spcPct val="90000"/>
                </a:lnSpc>
                <a:spcBef>
                  <a:spcPts val="0"/>
                </a:spcBef>
                <a:spcAft>
                  <a:spcPts val="0"/>
                </a:spcAft>
                <a:buClr>
                  <a:schemeClr val="dk1"/>
                </a:buClr>
                <a:buSzPts val="1000"/>
                <a:buFont typeface="Cabin"/>
                <a:buNone/>
              </a:pPr>
              <a:r>
                <a:rPr b="0" i="0" lang="en-US" sz="1000" u="none" cap="none" strike="noStrike">
                  <a:solidFill>
                    <a:schemeClr val="dk1"/>
                  </a:solidFill>
                  <a:latin typeface="Cabin"/>
                  <a:ea typeface="Cabin"/>
                  <a:cs typeface="Cabin"/>
                  <a:sym typeface="Cabin"/>
                </a:rPr>
                <a:t>Budget Committee</a:t>
              </a:r>
              <a:endParaRPr b="0" i="0" sz="1000" u="none" cap="none" strike="noStrike">
                <a:solidFill>
                  <a:schemeClr val="dk1"/>
                </a:solidFill>
                <a:latin typeface="Cabin"/>
                <a:ea typeface="Cabin"/>
                <a:cs typeface="Cabin"/>
                <a:sym typeface="Cabin"/>
              </a:endParaRPr>
            </a:p>
          </p:txBody>
        </p:sp>
        <p:sp>
          <p:nvSpPr>
            <p:cNvPr id="853" name="Google Shape;853;p35"/>
            <p:cNvSpPr/>
            <p:nvPr/>
          </p:nvSpPr>
          <p:spPr>
            <a:xfrm>
              <a:off x="1875" y="787481"/>
              <a:ext cx="867513" cy="264591"/>
            </a:xfrm>
            <a:prstGeom prst="rect">
              <a:avLst/>
            </a:prstGeom>
            <a:gradFill>
              <a:gsLst>
                <a:gs pos="0">
                  <a:srgbClr val="D6DFE2"/>
                </a:gs>
                <a:gs pos="100000">
                  <a:srgbClr val="97B1BB">
                    <a:alpha val="91372"/>
                  </a:srgbClr>
                </a:gs>
              </a:gsLst>
              <a:lin ang="5400000" scaled="0"/>
            </a:gra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854" name="Google Shape;854;p35"/>
            <p:cNvSpPr txBox="1"/>
            <p:nvPr/>
          </p:nvSpPr>
          <p:spPr>
            <a:xfrm>
              <a:off x="1875" y="787481"/>
              <a:ext cx="867513" cy="264591"/>
            </a:xfrm>
            <a:prstGeom prst="rect">
              <a:avLst/>
            </a:prstGeom>
            <a:noFill/>
            <a:ln>
              <a:noFill/>
            </a:ln>
          </p:spPr>
          <p:txBody>
            <a:bodyPr anchorCtr="0" anchor="ctr" bIns="3800" lIns="3800" spcFirstLastPara="1" rIns="3800" wrap="square" tIns="3800">
              <a:noAutofit/>
            </a:bodyPr>
            <a:lstStyle/>
            <a:p>
              <a:pPr indent="0" lvl="0" marL="0" marR="0" rtl="0" algn="ctr">
                <a:lnSpc>
                  <a:spcPct val="90000"/>
                </a:lnSpc>
                <a:spcBef>
                  <a:spcPts val="0"/>
                </a:spcBef>
                <a:spcAft>
                  <a:spcPts val="0"/>
                </a:spcAft>
                <a:buClr>
                  <a:schemeClr val="dk1"/>
                </a:buClr>
                <a:buSzPts val="900"/>
                <a:buFont typeface="Cabin"/>
                <a:buNone/>
              </a:pPr>
              <a:r>
                <a:rPr b="0" i="0" lang="en-US" sz="900" u="none" cap="none" strike="noStrike">
                  <a:solidFill>
                    <a:schemeClr val="dk1"/>
                  </a:solidFill>
                  <a:latin typeface="Cabin"/>
                  <a:ea typeface="Cabin"/>
                  <a:cs typeface="Cabin"/>
                  <a:sym typeface="Cabin"/>
                </a:rPr>
                <a:t>Facilities Committee</a:t>
              </a:r>
              <a:endParaRPr b="0" i="0" sz="900" u="none" cap="none" strike="noStrike">
                <a:solidFill>
                  <a:schemeClr val="dk1"/>
                </a:solidFill>
                <a:latin typeface="Cabin"/>
                <a:ea typeface="Cabin"/>
                <a:cs typeface="Cabin"/>
                <a:sym typeface="Cabin"/>
              </a:endParaRPr>
            </a:p>
          </p:txBody>
        </p:sp>
        <p:sp>
          <p:nvSpPr>
            <p:cNvPr id="855" name="Google Shape;855;p35"/>
            <p:cNvSpPr/>
            <p:nvPr/>
          </p:nvSpPr>
          <p:spPr>
            <a:xfrm>
              <a:off x="1875" y="1160512"/>
              <a:ext cx="867513" cy="264591"/>
            </a:xfrm>
            <a:prstGeom prst="rect">
              <a:avLst/>
            </a:prstGeom>
            <a:gradFill>
              <a:gsLst>
                <a:gs pos="0">
                  <a:srgbClr val="D6DFE2"/>
                </a:gs>
                <a:gs pos="100000">
                  <a:srgbClr val="97B1BB">
                    <a:alpha val="91372"/>
                  </a:srgbClr>
                </a:gs>
              </a:gsLst>
              <a:lin ang="5400000" scaled="0"/>
            </a:gra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856" name="Google Shape;856;p35"/>
            <p:cNvSpPr txBox="1"/>
            <p:nvPr/>
          </p:nvSpPr>
          <p:spPr>
            <a:xfrm>
              <a:off x="1875" y="1160512"/>
              <a:ext cx="867513" cy="264591"/>
            </a:xfrm>
            <a:prstGeom prst="rect">
              <a:avLst/>
            </a:prstGeom>
            <a:noFill/>
            <a:ln>
              <a:noFill/>
            </a:ln>
          </p:spPr>
          <p:txBody>
            <a:bodyPr anchorCtr="0" anchor="ctr" bIns="3800" lIns="3800" spcFirstLastPara="1" rIns="3800" wrap="square" tIns="3800">
              <a:noAutofit/>
            </a:bodyPr>
            <a:lstStyle/>
            <a:p>
              <a:pPr indent="0" lvl="0" marL="0" marR="0" rtl="0" algn="ctr">
                <a:lnSpc>
                  <a:spcPct val="90000"/>
                </a:lnSpc>
                <a:spcBef>
                  <a:spcPts val="0"/>
                </a:spcBef>
                <a:spcAft>
                  <a:spcPts val="0"/>
                </a:spcAft>
                <a:buClr>
                  <a:schemeClr val="dk1"/>
                </a:buClr>
                <a:buSzPts val="700"/>
                <a:buFont typeface="Cabin"/>
                <a:buNone/>
              </a:pPr>
              <a:r>
                <a:rPr b="0" i="0" lang="en-US" sz="700" u="none" cap="none" strike="noStrike">
                  <a:solidFill>
                    <a:schemeClr val="dk1"/>
                  </a:solidFill>
                  <a:latin typeface="Cabin"/>
                  <a:ea typeface="Cabin"/>
                  <a:cs typeface="Cabin"/>
                  <a:sym typeface="Cabin"/>
                </a:rPr>
                <a:t>Planning &amp; Institutional Effectiveness Committee</a:t>
              </a:r>
              <a:endParaRPr b="0" i="0" sz="700" u="none" cap="none" strike="noStrike">
                <a:solidFill>
                  <a:schemeClr val="dk1"/>
                </a:solidFill>
                <a:latin typeface="Cabin"/>
                <a:ea typeface="Cabin"/>
                <a:cs typeface="Cabin"/>
                <a:sym typeface="Cabin"/>
              </a:endParaRPr>
            </a:p>
          </p:txBody>
        </p:sp>
        <p:sp>
          <p:nvSpPr>
            <p:cNvPr id="857" name="Google Shape;857;p35"/>
            <p:cNvSpPr/>
            <p:nvPr/>
          </p:nvSpPr>
          <p:spPr>
            <a:xfrm>
              <a:off x="1875" y="1533542"/>
              <a:ext cx="867513" cy="264591"/>
            </a:xfrm>
            <a:prstGeom prst="rect">
              <a:avLst/>
            </a:prstGeom>
            <a:gradFill>
              <a:gsLst>
                <a:gs pos="0">
                  <a:srgbClr val="D6DFE2"/>
                </a:gs>
                <a:gs pos="100000">
                  <a:srgbClr val="97B1BB">
                    <a:alpha val="91372"/>
                  </a:srgbClr>
                </a:gs>
              </a:gsLst>
              <a:lin ang="5400000" scaled="0"/>
            </a:gra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858" name="Google Shape;858;p35"/>
            <p:cNvSpPr txBox="1"/>
            <p:nvPr/>
          </p:nvSpPr>
          <p:spPr>
            <a:xfrm>
              <a:off x="1875" y="1533542"/>
              <a:ext cx="867513" cy="264591"/>
            </a:xfrm>
            <a:prstGeom prst="rect">
              <a:avLst/>
            </a:prstGeom>
            <a:noFill/>
            <a:ln>
              <a:noFill/>
            </a:ln>
          </p:spPr>
          <p:txBody>
            <a:bodyPr anchorCtr="0" anchor="ctr" bIns="3800" lIns="3800" spcFirstLastPara="1" rIns="3800" wrap="square" tIns="3800">
              <a:noAutofit/>
            </a:bodyPr>
            <a:lstStyle/>
            <a:p>
              <a:pPr indent="0" lvl="0" marL="0" marR="0" rtl="0" algn="ctr">
                <a:lnSpc>
                  <a:spcPct val="90000"/>
                </a:lnSpc>
                <a:spcBef>
                  <a:spcPts val="0"/>
                </a:spcBef>
                <a:spcAft>
                  <a:spcPts val="0"/>
                </a:spcAft>
                <a:buClr>
                  <a:schemeClr val="dk1"/>
                </a:buClr>
                <a:buSzPts val="700"/>
                <a:buFont typeface="Cabin"/>
                <a:buNone/>
              </a:pPr>
              <a:r>
                <a:rPr b="0" i="0" lang="en-US" sz="700" u="none" cap="none" strike="noStrike">
                  <a:solidFill>
                    <a:schemeClr val="dk1"/>
                  </a:solidFill>
                  <a:latin typeface="Cabin"/>
                  <a:ea typeface="Cabin"/>
                  <a:cs typeface="Cabin"/>
                  <a:sym typeface="Cabin"/>
                </a:rPr>
                <a:t>Professional Development Committee</a:t>
              </a:r>
              <a:endParaRPr b="0" i="0" sz="700" u="none" cap="none" strike="noStrike">
                <a:solidFill>
                  <a:schemeClr val="dk1"/>
                </a:solidFill>
                <a:latin typeface="Cabin"/>
                <a:ea typeface="Cabin"/>
                <a:cs typeface="Cabin"/>
                <a:sym typeface="Cabin"/>
              </a:endParaRPr>
            </a:p>
          </p:txBody>
        </p:sp>
        <p:sp>
          <p:nvSpPr>
            <p:cNvPr id="859" name="Google Shape;859;p35"/>
            <p:cNvSpPr/>
            <p:nvPr/>
          </p:nvSpPr>
          <p:spPr>
            <a:xfrm>
              <a:off x="1875" y="1906573"/>
              <a:ext cx="867513" cy="264591"/>
            </a:xfrm>
            <a:prstGeom prst="rect">
              <a:avLst/>
            </a:prstGeom>
            <a:gradFill>
              <a:gsLst>
                <a:gs pos="0">
                  <a:srgbClr val="D6DFE2"/>
                </a:gs>
                <a:gs pos="100000">
                  <a:srgbClr val="97B1BB">
                    <a:alpha val="91372"/>
                  </a:srgbClr>
                </a:gs>
              </a:gsLst>
              <a:lin ang="5400000" scaled="0"/>
            </a:gra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860" name="Google Shape;860;p35"/>
            <p:cNvSpPr txBox="1"/>
            <p:nvPr/>
          </p:nvSpPr>
          <p:spPr>
            <a:xfrm>
              <a:off x="1875" y="1906573"/>
              <a:ext cx="867513" cy="264591"/>
            </a:xfrm>
            <a:prstGeom prst="rect">
              <a:avLst/>
            </a:prstGeom>
            <a:noFill/>
            <a:ln>
              <a:noFill/>
            </a:ln>
          </p:spPr>
          <p:txBody>
            <a:bodyPr anchorCtr="0" anchor="ctr" bIns="3800" lIns="3800" spcFirstLastPara="1" rIns="3800" wrap="square" tIns="3800">
              <a:noAutofit/>
            </a:bodyPr>
            <a:lstStyle/>
            <a:p>
              <a:pPr indent="0" lvl="0" marL="0" marR="0" rtl="0" algn="ctr">
                <a:lnSpc>
                  <a:spcPct val="90000"/>
                </a:lnSpc>
                <a:spcBef>
                  <a:spcPts val="0"/>
                </a:spcBef>
                <a:spcAft>
                  <a:spcPts val="0"/>
                </a:spcAft>
                <a:buClr>
                  <a:schemeClr val="dk1"/>
                </a:buClr>
                <a:buSzPts val="700"/>
                <a:buFont typeface="Cabin"/>
                <a:buNone/>
              </a:pPr>
              <a:r>
                <a:rPr b="0" i="0" lang="en-US" sz="700" u="none" cap="none" strike="noStrike">
                  <a:solidFill>
                    <a:schemeClr val="dk1"/>
                  </a:solidFill>
                  <a:latin typeface="Cabin"/>
                  <a:ea typeface="Cabin"/>
                  <a:cs typeface="Cabin"/>
                  <a:sym typeface="Cabin"/>
                </a:rPr>
                <a:t>Staffing Committee</a:t>
              </a:r>
              <a:endParaRPr b="0" i="0" sz="700" u="none" cap="none" strike="noStrike">
                <a:solidFill>
                  <a:schemeClr val="dk1"/>
                </a:solidFill>
                <a:latin typeface="Cabin"/>
                <a:ea typeface="Cabin"/>
                <a:cs typeface="Cabin"/>
                <a:sym typeface="Cabin"/>
              </a:endParaRPr>
            </a:p>
          </p:txBody>
        </p:sp>
        <p:sp>
          <p:nvSpPr>
            <p:cNvPr id="861" name="Google Shape;861;p35"/>
            <p:cNvSpPr/>
            <p:nvPr/>
          </p:nvSpPr>
          <p:spPr>
            <a:xfrm>
              <a:off x="1875" y="2279604"/>
              <a:ext cx="867513" cy="264591"/>
            </a:xfrm>
            <a:prstGeom prst="rect">
              <a:avLst/>
            </a:prstGeom>
            <a:gradFill>
              <a:gsLst>
                <a:gs pos="0">
                  <a:srgbClr val="D6DFE2"/>
                </a:gs>
                <a:gs pos="100000">
                  <a:srgbClr val="97B1BB">
                    <a:alpha val="91372"/>
                  </a:srgbClr>
                </a:gs>
              </a:gsLst>
              <a:lin ang="5400000" scaled="0"/>
            </a:gra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862" name="Google Shape;862;p35"/>
            <p:cNvSpPr txBox="1"/>
            <p:nvPr/>
          </p:nvSpPr>
          <p:spPr>
            <a:xfrm>
              <a:off x="1875" y="2279604"/>
              <a:ext cx="867513" cy="264591"/>
            </a:xfrm>
            <a:prstGeom prst="rect">
              <a:avLst/>
            </a:prstGeom>
            <a:noFill/>
            <a:ln>
              <a:noFill/>
            </a:ln>
          </p:spPr>
          <p:txBody>
            <a:bodyPr anchorCtr="0" anchor="ctr" bIns="3800" lIns="3800" spcFirstLastPara="1" rIns="3800" wrap="square" tIns="3800">
              <a:noAutofit/>
            </a:bodyPr>
            <a:lstStyle/>
            <a:p>
              <a:pPr indent="0" lvl="0" marL="0" marR="0" rtl="0" algn="ctr">
                <a:lnSpc>
                  <a:spcPct val="90000"/>
                </a:lnSpc>
                <a:spcBef>
                  <a:spcPts val="0"/>
                </a:spcBef>
                <a:spcAft>
                  <a:spcPts val="0"/>
                </a:spcAft>
                <a:buClr>
                  <a:schemeClr val="dk1"/>
                </a:buClr>
                <a:buSzPts val="800"/>
                <a:buFont typeface="Cabin"/>
                <a:buNone/>
              </a:pPr>
              <a:r>
                <a:rPr b="0" i="0" lang="en-US" sz="800" u="none" cap="none" strike="noStrike">
                  <a:solidFill>
                    <a:schemeClr val="dk1"/>
                  </a:solidFill>
                  <a:latin typeface="Cabin"/>
                  <a:ea typeface="Cabin"/>
                  <a:cs typeface="Cabin"/>
                  <a:sym typeface="Cabin"/>
                </a:rPr>
                <a:t>Student Success &amp; Equity Committee</a:t>
              </a:r>
              <a:endParaRPr b="0" i="0" sz="800" u="none" cap="none" strike="noStrike">
                <a:solidFill>
                  <a:schemeClr val="dk1"/>
                </a:solidFill>
                <a:latin typeface="Cabin"/>
                <a:ea typeface="Cabin"/>
                <a:cs typeface="Cabin"/>
                <a:sym typeface="Cabin"/>
              </a:endParaRPr>
            </a:p>
          </p:txBody>
        </p:sp>
        <p:sp>
          <p:nvSpPr>
            <p:cNvPr id="863" name="Google Shape;863;p35"/>
            <p:cNvSpPr/>
            <p:nvPr/>
          </p:nvSpPr>
          <p:spPr>
            <a:xfrm>
              <a:off x="1875" y="2652634"/>
              <a:ext cx="867513" cy="264591"/>
            </a:xfrm>
            <a:prstGeom prst="rect">
              <a:avLst/>
            </a:prstGeom>
            <a:gradFill>
              <a:gsLst>
                <a:gs pos="0">
                  <a:srgbClr val="D6DFE2"/>
                </a:gs>
                <a:gs pos="100000">
                  <a:srgbClr val="97B1BB">
                    <a:alpha val="91372"/>
                  </a:srgbClr>
                </a:gs>
              </a:gsLst>
              <a:lin ang="5400000" scaled="0"/>
            </a:gra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864" name="Google Shape;864;p35"/>
            <p:cNvSpPr txBox="1"/>
            <p:nvPr/>
          </p:nvSpPr>
          <p:spPr>
            <a:xfrm>
              <a:off x="1875" y="2652634"/>
              <a:ext cx="867513" cy="264591"/>
            </a:xfrm>
            <a:prstGeom prst="rect">
              <a:avLst/>
            </a:prstGeom>
            <a:noFill/>
            <a:ln>
              <a:noFill/>
            </a:ln>
          </p:spPr>
          <p:txBody>
            <a:bodyPr anchorCtr="0" anchor="ctr" bIns="3800" lIns="3800" spcFirstLastPara="1" rIns="3800" wrap="square" tIns="3800">
              <a:noAutofit/>
            </a:bodyPr>
            <a:lstStyle/>
            <a:p>
              <a:pPr indent="0" lvl="0" marL="0" marR="0" rtl="0" algn="ctr">
                <a:lnSpc>
                  <a:spcPct val="90000"/>
                </a:lnSpc>
                <a:spcBef>
                  <a:spcPts val="0"/>
                </a:spcBef>
                <a:spcAft>
                  <a:spcPts val="0"/>
                </a:spcAft>
                <a:buClr>
                  <a:schemeClr val="dk1"/>
                </a:buClr>
                <a:buSzPts val="1000"/>
                <a:buFont typeface="Cabin"/>
                <a:buNone/>
              </a:pPr>
              <a:r>
                <a:rPr b="0" i="0" lang="en-US" sz="1000" u="none" cap="none" strike="noStrike">
                  <a:solidFill>
                    <a:schemeClr val="dk1"/>
                  </a:solidFill>
                  <a:latin typeface="Cabin"/>
                  <a:ea typeface="Cabin"/>
                  <a:cs typeface="Cabin"/>
                  <a:sym typeface="Cabin"/>
                </a:rPr>
                <a:t>Technology Committee</a:t>
              </a:r>
              <a:endParaRPr b="0" i="0" sz="1000" u="none" cap="none" strike="noStrike">
                <a:solidFill>
                  <a:schemeClr val="dk1"/>
                </a:solidFill>
                <a:latin typeface="Cabin"/>
                <a:ea typeface="Cabin"/>
                <a:cs typeface="Cabin"/>
                <a:sym typeface="Cabin"/>
              </a:endParaRPr>
            </a:p>
          </p:txBody>
        </p:sp>
        <p:sp>
          <p:nvSpPr>
            <p:cNvPr id="865" name="Google Shape;865;p35"/>
            <p:cNvSpPr/>
            <p:nvPr/>
          </p:nvSpPr>
          <p:spPr>
            <a:xfrm>
              <a:off x="2552181" y="1347027"/>
              <a:ext cx="867513" cy="264591"/>
            </a:xfrm>
            <a:prstGeom prst="rect">
              <a:avLst/>
            </a:prstGeom>
            <a:gradFill>
              <a:gsLst>
                <a:gs pos="0">
                  <a:srgbClr val="D6DFE2"/>
                </a:gs>
                <a:gs pos="100000">
                  <a:srgbClr val="97B1BB">
                    <a:alpha val="91372"/>
                  </a:srgbClr>
                </a:gs>
              </a:gsLst>
              <a:lin ang="5400000" scaled="0"/>
            </a:gra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866" name="Google Shape;866;p35"/>
            <p:cNvSpPr txBox="1"/>
            <p:nvPr/>
          </p:nvSpPr>
          <p:spPr>
            <a:xfrm>
              <a:off x="2552181" y="1347027"/>
              <a:ext cx="867513" cy="264591"/>
            </a:xfrm>
            <a:prstGeom prst="rect">
              <a:avLst/>
            </a:prstGeom>
            <a:noFill/>
            <a:ln>
              <a:noFill/>
            </a:ln>
          </p:spPr>
          <p:txBody>
            <a:bodyPr anchorCtr="0" anchor="ctr" bIns="3800" lIns="3800" spcFirstLastPara="1" rIns="3800" wrap="square" tIns="3800">
              <a:noAutofit/>
            </a:bodyPr>
            <a:lstStyle/>
            <a:p>
              <a:pPr indent="0" lvl="0" marL="0" marR="0" rtl="0" algn="ctr">
                <a:lnSpc>
                  <a:spcPct val="90000"/>
                </a:lnSpc>
                <a:spcBef>
                  <a:spcPts val="0"/>
                </a:spcBef>
                <a:spcAft>
                  <a:spcPts val="0"/>
                </a:spcAft>
                <a:buClr>
                  <a:schemeClr val="dk1"/>
                </a:buClr>
                <a:buSzPts val="800"/>
                <a:buFont typeface="Cabin"/>
                <a:buNone/>
              </a:pPr>
              <a:r>
                <a:rPr b="0" i="0" lang="en-US" sz="800" u="none" cap="none" strike="noStrike">
                  <a:solidFill>
                    <a:schemeClr val="dk1"/>
                  </a:solidFill>
                  <a:latin typeface="Cabin"/>
                  <a:ea typeface="Cabin"/>
                  <a:cs typeface="Cabin"/>
                  <a:sym typeface="Cabin"/>
                </a:rPr>
                <a:t>President’s Cabinet</a:t>
              </a:r>
              <a:endParaRPr b="0" i="0" sz="800" u="none" cap="none" strike="noStrike">
                <a:solidFill>
                  <a:schemeClr val="dk1"/>
                </a:solidFill>
                <a:latin typeface="Cabin"/>
                <a:ea typeface="Cabin"/>
                <a:cs typeface="Cabin"/>
                <a:sym typeface="Cabin"/>
              </a:endParaRPr>
            </a:p>
          </p:txBody>
        </p:sp>
      </p:grpSp>
      <p:cxnSp>
        <p:nvCxnSpPr>
          <p:cNvPr id="867" name="Google Shape;867;p35"/>
          <p:cNvCxnSpPr/>
          <p:nvPr/>
        </p:nvCxnSpPr>
        <p:spPr>
          <a:xfrm>
            <a:off x="2753833" y="616688"/>
            <a:ext cx="6868632" cy="0"/>
          </a:xfrm>
          <a:prstGeom prst="straightConnector1">
            <a:avLst/>
          </a:prstGeom>
          <a:noFill/>
          <a:ln cap="flat" cmpd="sng" w="19050">
            <a:solidFill>
              <a:schemeClr val="accent1"/>
            </a:solidFill>
            <a:prstDash val="solid"/>
            <a:round/>
            <a:headEnd len="sm" w="sm" type="none"/>
            <a:tailEnd len="sm" w="sm" type="none"/>
          </a:ln>
        </p:spPr>
      </p:cxnSp>
      <p:sp>
        <p:nvSpPr>
          <p:cNvPr id="868" name="Google Shape;868;p35"/>
          <p:cNvSpPr/>
          <p:nvPr/>
        </p:nvSpPr>
        <p:spPr>
          <a:xfrm rot="-2157971">
            <a:off x="9143516" y="1352398"/>
            <a:ext cx="2664512" cy="9233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5400">
                <a:solidFill>
                  <a:srgbClr val="E6E1D9"/>
                </a:solidFill>
                <a:latin typeface="Cabin"/>
                <a:ea typeface="Cabin"/>
                <a:cs typeface="Cabin"/>
                <a:sym typeface="Cabin"/>
              </a:rPr>
              <a:t>DRAFT</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872" name="Shape 872"/>
        <p:cNvGrpSpPr/>
        <p:nvPr/>
      </p:nvGrpSpPr>
      <p:grpSpPr>
        <a:xfrm>
          <a:off x="0" y="0"/>
          <a:ext cx="0" cy="0"/>
          <a:chOff x="0" y="0"/>
          <a:chExt cx="0" cy="0"/>
        </a:xfrm>
      </p:grpSpPr>
      <p:sp>
        <p:nvSpPr>
          <p:cNvPr id="873" name="Google Shape;873;p36"/>
          <p:cNvSpPr txBox="1"/>
          <p:nvPr>
            <p:ph type="title"/>
          </p:nvPr>
        </p:nvSpPr>
        <p:spPr>
          <a:xfrm>
            <a:off x="1436697" y="156303"/>
            <a:ext cx="9605635" cy="1059305"/>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3200"/>
              <a:buFont typeface="Cabin"/>
              <a:buNone/>
            </a:pPr>
            <a:r>
              <a:rPr b="0" i="0" lang="en-US" sz="3200" u="none" cap="none" strike="noStrike">
                <a:solidFill>
                  <a:schemeClr val="dk1"/>
                </a:solidFill>
                <a:latin typeface="Cabin"/>
                <a:ea typeface="Cabin"/>
                <a:cs typeface="Cabin"/>
                <a:sym typeface="Cabin"/>
              </a:rPr>
              <a:t>CHIEF EXECUTIVE OFFICER</a:t>
            </a:r>
            <a:endParaRPr b="0" i="0" sz="3200" u="none" cap="none" strike="noStrike">
              <a:solidFill>
                <a:schemeClr val="dk1"/>
              </a:solidFill>
              <a:latin typeface="Cabin"/>
              <a:ea typeface="Cabin"/>
              <a:cs typeface="Cabin"/>
              <a:sym typeface="Cabin"/>
            </a:endParaRPr>
          </a:p>
        </p:txBody>
      </p:sp>
      <p:sp>
        <p:nvSpPr>
          <p:cNvPr id="874" name="Google Shape;874;p36"/>
          <p:cNvSpPr txBox="1"/>
          <p:nvPr>
            <p:ph idx="1" type="body"/>
          </p:nvPr>
        </p:nvSpPr>
        <p:spPr>
          <a:xfrm>
            <a:off x="206181" y="1366522"/>
            <a:ext cx="5911180" cy="4731487"/>
          </a:xfrm>
          <a:prstGeom prst="rect">
            <a:avLst/>
          </a:prstGeom>
          <a:noFill/>
          <a:ln>
            <a:noFill/>
          </a:ln>
        </p:spPr>
        <p:txBody>
          <a:bodyPr anchorCtr="0" anchor="t" bIns="45700" lIns="91425" spcFirstLastPara="1" rIns="91425" wrap="square" tIns="45700">
            <a:noAutofit/>
          </a:bodyPr>
          <a:lstStyle/>
          <a:p>
            <a:pPr indent="-190500" lvl="0" marL="228600" marR="0" rtl="0" algn="l">
              <a:lnSpc>
                <a:spcPct val="100000"/>
              </a:lnSpc>
              <a:spcBef>
                <a:spcPts val="0"/>
              </a:spcBef>
              <a:spcAft>
                <a:spcPts val="0"/>
              </a:spcAft>
              <a:buClr>
                <a:schemeClr val="accent1"/>
              </a:buClr>
              <a:buSzPts val="1400"/>
              <a:buFont typeface="Arial"/>
              <a:buChar char="•"/>
            </a:pPr>
            <a:r>
              <a:rPr b="0" i="0" lang="en-US" sz="2000" u="none" cap="none" strike="noStrike">
                <a:solidFill>
                  <a:schemeClr val="dk1"/>
                </a:solidFill>
                <a:latin typeface="Cabin"/>
                <a:ea typeface="Cabin"/>
                <a:cs typeface="Cabin"/>
                <a:sym typeface="Cabin"/>
              </a:rPr>
              <a:t>The college president is responsible for the effective operation of the institution</a:t>
            </a:r>
            <a:endParaRPr b="0" i="0" sz="2000" u="none" cap="none" strike="noStrike">
              <a:solidFill>
                <a:schemeClr val="dk1"/>
              </a:solidFill>
              <a:latin typeface="Cabin"/>
              <a:ea typeface="Cabin"/>
              <a:cs typeface="Cabin"/>
              <a:sym typeface="Cabin"/>
            </a:endParaRPr>
          </a:p>
          <a:p>
            <a:pPr indent="0" lvl="0" marL="0" marR="0" rtl="0" algn="l">
              <a:lnSpc>
                <a:spcPct val="100000"/>
              </a:lnSpc>
              <a:spcBef>
                <a:spcPts val="0"/>
              </a:spcBef>
              <a:spcAft>
                <a:spcPts val="0"/>
              </a:spcAft>
              <a:buClr>
                <a:schemeClr val="accent1"/>
              </a:buClr>
              <a:buSzPts val="2000"/>
              <a:buFont typeface="Arial"/>
              <a:buNone/>
            </a:pPr>
            <a:r>
              <a:t/>
            </a:r>
            <a:endParaRPr b="0" i="0" sz="2000" u="none" cap="none" strike="noStrike">
              <a:solidFill>
                <a:schemeClr val="dk1"/>
              </a:solidFill>
              <a:latin typeface="Cabin"/>
              <a:ea typeface="Cabin"/>
              <a:cs typeface="Cabin"/>
              <a:sym typeface="Cabin"/>
            </a:endParaRPr>
          </a:p>
          <a:p>
            <a:pPr indent="-190500" lvl="0" marL="228600" marR="0" rtl="0" algn="l">
              <a:lnSpc>
                <a:spcPct val="100000"/>
              </a:lnSpc>
              <a:spcBef>
                <a:spcPts val="0"/>
              </a:spcBef>
              <a:spcAft>
                <a:spcPts val="0"/>
              </a:spcAft>
              <a:buClr>
                <a:schemeClr val="accent1"/>
              </a:buClr>
              <a:buSzPts val="1400"/>
              <a:buFont typeface="Arial"/>
              <a:buChar char="•"/>
            </a:pPr>
            <a:r>
              <a:rPr b="0" i="0" lang="en-US" sz="2000" u="none" cap="none" strike="noStrike">
                <a:solidFill>
                  <a:schemeClr val="dk1"/>
                </a:solidFill>
                <a:latin typeface="Cabin"/>
                <a:ea typeface="Cabin"/>
                <a:cs typeface="Cabin"/>
                <a:sym typeface="Cabin"/>
              </a:rPr>
              <a:t>The Participatory Governance Process is designed to deliver the most reliable and effective recommendations possible to the president</a:t>
            </a:r>
            <a:endParaRPr b="0" i="0" sz="2000" u="none" cap="none" strike="noStrike">
              <a:solidFill>
                <a:schemeClr val="dk1"/>
              </a:solidFill>
              <a:latin typeface="Cabin"/>
              <a:ea typeface="Cabin"/>
              <a:cs typeface="Cabin"/>
              <a:sym typeface="Cabin"/>
            </a:endParaRPr>
          </a:p>
          <a:p>
            <a:pPr indent="0" lvl="0" marL="0" marR="0" rtl="0" algn="l">
              <a:lnSpc>
                <a:spcPct val="100000"/>
              </a:lnSpc>
              <a:spcBef>
                <a:spcPts val="0"/>
              </a:spcBef>
              <a:spcAft>
                <a:spcPts val="0"/>
              </a:spcAft>
              <a:buClr>
                <a:schemeClr val="accent1"/>
              </a:buClr>
              <a:buSzPts val="2000"/>
              <a:buFont typeface="Arial"/>
              <a:buNone/>
            </a:pPr>
            <a:r>
              <a:t/>
            </a:r>
            <a:endParaRPr b="0" i="0" sz="2000" u="none" cap="none" strike="noStrike">
              <a:solidFill>
                <a:schemeClr val="dk1"/>
              </a:solidFill>
              <a:latin typeface="Cabin"/>
              <a:ea typeface="Cabin"/>
              <a:cs typeface="Cabin"/>
              <a:sym typeface="Cabin"/>
            </a:endParaRPr>
          </a:p>
          <a:p>
            <a:pPr indent="-190500" lvl="0" marL="228600" marR="0" rtl="0" algn="l">
              <a:lnSpc>
                <a:spcPct val="100000"/>
              </a:lnSpc>
              <a:spcBef>
                <a:spcPts val="0"/>
              </a:spcBef>
              <a:spcAft>
                <a:spcPts val="0"/>
              </a:spcAft>
              <a:buClr>
                <a:schemeClr val="accent1"/>
              </a:buClr>
              <a:buSzPts val="1400"/>
              <a:buFont typeface="Arial"/>
              <a:buChar char="•"/>
            </a:pPr>
            <a:r>
              <a:rPr b="0" i="0" lang="en-US" sz="2000" u="none" cap="none" strike="noStrike">
                <a:solidFill>
                  <a:schemeClr val="dk1"/>
                </a:solidFill>
                <a:latin typeface="Cabin"/>
                <a:ea typeface="Cabin"/>
                <a:cs typeface="Cabin"/>
                <a:sym typeface="Cabin"/>
              </a:rPr>
              <a:t>The President will make final decisions in college-wide, participatory governance matters</a:t>
            </a:r>
            <a:endParaRPr b="0" i="0" sz="2000" u="none" cap="none" strike="noStrike">
              <a:solidFill>
                <a:schemeClr val="dk1"/>
              </a:solidFill>
              <a:latin typeface="Cabin"/>
              <a:ea typeface="Cabin"/>
              <a:cs typeface="Cabin"/>
              <a:sym typeface="Cabin"/>
            </a:endParaRPr>
          </a:p>
          <a:p>
            <a:pPr indent="0" lvl="0" marL="0" marR="0" rtl="0" algn="l">
              <a:lnSpc>
                <a:spcPct val="100000"/>
              </a:lnSpc>
              <a:spcBef>
                <a:spcPts val="0"/>
              </a:spcBef>
              <a:spcAft>
                <a:spcPts val="0"/>
              </a:spcAft>
              <a:buClr>
                <a:schemeClr val="accent1"/>
              </a:buClr>
              <a:buSzPts val="2000"/>
              <a:buFont typeface="Arial"/>
              <a:buNone/>
            </a:pPr>
            <a:r>
              <a:t/>
            </a:r>
            <a:endParaRPr b="0" i="0" sz="2000" u="none" cap="none" strike="noStrike">
              <a:solidFill>
                <a:schemeClr val="dk1"/>
              </a:solidFill>
              <a:latin typeface="Cabin"/>
              <a:ea typeface="Cabin"/>
              <a:cs typeface="Cabin"/>
              <a:sym typeface="Cabin"/>
            </a:endParaRPr>
          </a:p>
          <a:p>
            <a:pPr indent="-190500" lvl="0" marL="228600" marR="0" rtl="0" algn="l">
              <a:lnSpc>
                <a:spcPct val="100000"/>
              </a:lnSpc>
              <a:spcBef>
                <a:spcPts val="0"/>
              </a:spcBef>
              <a:spcAft>
                <a:spcPts val="0"/>
              </a:spcAft>
              <a:buClr>
                <a:schemeClr val="accent1"/>
              </a:buClr>
              <a:buSzPts val="1400"/>
              <a:buFont typeface="Arial"/>
              <a:buChar char="•"/>
            </a:pPr>
            <a:r>
              <a:rPr b="0" i="0" lang="en-US" sz="2000" u="none" cap="none" strike="noStrike">
                <a:solidFill>
                  <a:schemeClr val="dk1"/>
                </a:solidFill>
                <a:latin typeface="Cabin"/>
                <a:ea typeface="Cabin"/>
                <a:cs typeface="Cabin"/>
                <a:sym typeface="Cabin"/>
              </a:rPr>
              <a:t>The president is responsible to the district chancellor, and must report college actions and plans to her/him</a:t>
            </a:r>
            <a:endParaRPr b="0" i="0" sz="2000" u="none" cap="none" strike="noStrike">
              <a:solidFill>
                <a:schemeClr val="dk1"/>
              </a:solidFill>
              <a:latin typeface="Cabin"/>
              <a:ea typeface="Cabin"/>
              <a:cs typeface="Cabin"/>
              <a:sym typeface="Cabin"/>
            </a:endParaRPr>
          </a:p>
          <a:p>
            <a:pPr indent="0" lvl="0" marL="0" marR="0" rtl="0" algn="l">
              <a:lnSpc>
                <a:spcPct val="120000"/>
              </a:lnSpc>
              <a:spcBef>
                <a:spcPts val="0"/>
              </a:spcBef>
              <a:spcAft>
                <a:spcPts val="0"/>
              </a:spcAft>
              <a:buClr>
                <a:schemeClr val="accent1"/>
              </a:buClr>
              <a:buSzPts val="1400"/>
              <a:buFont typeface="Arial"/>
              <a:buNone/>
            </a:pPr>
            <a:r>
              <a:t/>
            </a:r>
            <a:endParaRPr b="0" i="0" sz="1400" u="none" cap="none" strike="noStrike">
              <a:solidFill>
                <a:schemeClr val="dk1"/>
              </a:solidFill>
              <a:latin typeface="Cabin"/>
              <a:ea typeface="Cabin"/>
              <a:cs typeface="Cabin"/>
              <a:sym typeface="Cabin"/>
            </a:endParaRPr>
          </a:p>
          <a:p>
            <a:pPr indent="0" lvl="0" marL="0" marR="0" rtl="0" algn="l">
              <a:lnSpc>
                <a:spcPct val="120000"/>
              </a:lnSpc>
              <a:spcBef>
                <a:spcPts val="0"/>
              </a:spcBef>
              <a:spcAft>
                <a:spcPts val="0"/>
              </a:spcAft>
              <a:buClr>
                <a:schemeClr val="accent1"/>
              </a:buClr>
              <a:buSzPts val="1400"/>
              <a:buFont typeface="Arial"/>
              <a:buNone/>
            </a:pPr>
            <a:r>
              <a:t/>
            </a:r>
            <a:endParaRPr b="0" i="0" sz="1400" u="none" cap="none" strike="noStrike">
              <a:solidFill>
                <a:schemeClr val="dk1"/>
              </a:solidFill>
              <a:latin typeface="Cabin"/>
              <a:ea typeface="Cabin"/>
              <a:cs typeface="Cabin"/>
              <a:sym typeface="Cabin"/>
            </a:endParaRPr>
          </a:p>
          <a:p>
            <a:pPr indent="0" lvl="0" marL="0" marR="0" rtl="0" algn="l">
              <a:lnSpc>
                <a:spcPct val="120000"/>
              </a:lnSpc>
              <a:spcBef>
                <a:spcPts val="0"/>
              </a:spcBef>
              <a:spcAft>
                <a:spcPts val="0"/>
              </a:spcAft>
              <a:buClr>
                <a:schemeClr val="accent1"/>
              </a:buClr>
              <a:buSzPts val="1400"/>
              <a:buFont typeface="Arial"/>
              <a:buNone/>
            </a:pPr>
            <a:r>
              <a:t/>
            </a:r>
            <a:endParaRPr b="0" i="0" sz="1400" u="none" cap="none" strike="noStrike">
              <a:solidFill>
                <a:schemeClr val="dk1"/>
              </a:solidFill>
              <a:latin typeface="Cabin"/>
              <a:ea typeface="Cabin"/>
              <a:cs typeface="Cabin"/>
              <a:sym typeface="Cabin"/>
            </a:endParaRPr>
          </a:p>
        </p:txBody>
      </p:sp>
      <p:grpSp>
        <p:nvGrpSpPr>
          <p:cNvPr id="875" name="Google Shape;875;p36"/>
          <p:cNvGrpSpPr/>
          <p:nvPr/>
        </p:nvGrpSpPr>
        <p:grpSpPr>
          <a:xfrm>
            <a:off x="6317750" y="1366522"/>
            <a:ext cx="5792733" cy="4731488"/>
            <a:chOff x="2927" y="302474"/>
            <a:chExt cx="4456731" cy="2726728"/>
          </a:xfrm>
        </p:grpSpPr>
        <p:sp>
          <p:nvSpPr>
            <p:cNvPr id="876" name="Google Shape;876;p36"/>
            <p:cNvSpPr/>
            <p:nvPr/>
          </p:nvSpPr>
          <p:spPr>
            <a:xfrm>
              <a:off x="2743832" y="1561047"/>
              <a:ext cx="661597" cy="91440"/>
            </a:xfrm>
            <a:custGeom>
              <a:rect b="b" l="l" r="r" t="t"/>
              <a:pathLst>
                <a:path extrusionOk="0" h="120000" w="120000">
                  <a:moveTo>
                    <a:pt x="120000" y="137521"/>
                  </a:moveTo>
                  <a:lnTo>
                    <a:pt x="0" y="137521"/>
                  </a:lnTo>
                  <a:lnTo>
                    <a:pt x="0" y="60000"/>
                  </a:lnTo>
                </a:path>
              </a:pathLst>
            </a:custGeom>
            <a:noFill/>
            <a:ln cap="flat" cmpd="sng" w="15875">
              <a:solidFill>
                <a:srgbClr val="911432"/>
              </a:solidFill>
              <a:prstDash val="solid"/>
              <a:round/>
              <a:headEnd len="sm" w="sm" type="none"/>
              <a:tailEnd len="sm" w="sm" type="none"/>
            </a:ln>
          </p:spPr>
        </p:sp>
        <p:sp>
          <p:nvSpPr>
            <p:cNvPr id="877" name="Google Shape;877;p36"/>
            <p:cNvSpPr/>
            <p:nvPr/>
          </p:nvSpPr>
          <p:spPr>
            <a:xfrm>
              <a:off x="948066" y="1665838"/>
              <a:ext cx="189027" cy="1219230"/>
            </a:xfrm>
            <a:custGeom>
              <a:rect b="b" l="l" r="r" t="t"/>
              <a:pathLst>
                <a:path extrusionOk="0" h="120000" w="120000">
                  <a:moveTo>
                    <a:pt x="120000" y="0"/>
                  </a:moveTo>
                  <a:lnTo>
                    <a:pt x="60000" y="0"/>
                  </a:lnTo>
                  <a:lnTo>
                    <a:pt x="60000" y="120000"/>
                  </a:lnTo>
                  <a:lnTo>
                    <a:pt x="0" y="120000"/>
                  </a:lnTo>
                </a:path>
              </a:pathLst>
            </a:custGeom>
            <a:noFill/>
            <a:ln cap="flat" cmpd="sng" w="15875">
              <a:solidFill>
                <a:srgbClr val="A4193A"/>
              </a:solidFill>
              <a:prstDash val="solid"/>
              <a:round/>
              <a:headEnd len="sm" w="sm" type="none"/>
              <a:tailEnd len="sm" w="sm" type="none"/>
            </a:ln>
          </p:spPr>
        </p:sp>
        <p:sp>
          <p:nvSpPr>
            <p:cNvPr id="878" name="Google Shape;878;p36"/>
            <p:cNvSpPr/>
            <p:nvPr/>
          </p:nvSpPr>
          <p:spPr>
            <a:xfrm>
              <a:off x="948066" y="1665838"/>
              <a:ext cx="189027" cy="812820"/>
            </a:xfrm>
            <a:custGeom>
              <a:rect b="b" l="l" r="r" t="t"/>
              <a:pathLst>
                <a:path extrusionOk="0" h="120000" w="120000">
                  <a:moveTo>
                    <a:pt x="120000" y="0"/>
                  </a:moveTo>
                  <a:lnTo>
                    <a:pt x="60000" y="0"/>
                  </a:lnTo>
                  <a:lnTo>
                    <a:pt x="60000" y="120000"/>
                  </a:lnTo>
                  <a:lnTo>
                    <a:pt x="0" y="120000"/>
                  </a:lnTo>
                </a:path>
              </a:pathLst>
            </a:custGeom>
            <a:noFill/>
            <a:ln cap="flat" cmpd="sng" w="15875">
              <a:solidFill>
                <a:srgbClr val="A4193A"/>
              </a:solidFill>
              <a:prstDash val="solid"/>
              <a:round/>
              <a:headEnd len="sm" w="sm" type="none"/>
              <a:tailEnd len="sm" w="sm" type="none"/>
            </a:ln>
          </p:spPr>
        </p:sp>
        <p:sp>
          <p:nvSpPr>
            <p:cNvPr id="879" name="Google Shape;879;p36"/>
            <p:cNvSpPr/>
            <p:nvPr/>
          </p:nvSpPr>
          <p:spPr>
            <a:xfrm>
              <a:off x="948066" y="1665838"/>
              <a:ext cx="189027" cy="406410"/>
            </a:xfrm>
            <a:custGeom>
              <a:rect b="b" l="l" r="r" t="t"/>
              <a:pathLst>
                <a:path extrusionOk="0" h="120000" w="120000">
                  <a:moveTo>
                    <a:pt x="120000" y="0"/>
                  </a:moveTo>
                  <a:lnTo>
                    <a:pt x="60000" y="0"/>
                  </a:lnTo>
                  <a:lnTo>
                    <a:pt x="60000" y="120000"/>
                  </a:lnTo>
                  <a:lnTo>
                    <a:pt x="0" y="120000"/>
                  </a:lnTo>
                </a:path>
              </a:pathLst>
            </a:custGeom>
            <a:noFill/>
            <a:ln cap="flat" cmpd="sng" w="15875">
              <a:solidFill>
                <a:srgbClr val="A4193A"/>
              </a:solidFill>
              <a:prstDash val="solid"/>
              <a:round/>
              <a:headEnd len="sm" w="sm" type="none"/>
              <a:tailEnd len="sm" w="sm" type="none"/>
            </a:ln>
          </p:spPr>
        </p:sp>
        <p:sp>
          <p:nvSpPr>
            <p:cNvPr id="880" name="Google Shape;880;p36"/>
            <p:cNvSpPr/>
            <p:nvPr/>
          </p:nvSpPr>
          <p:spPr>
            <a:xfrm>
              <a:off x="948066" y="1620118"/>
              <a:ext cx="189027" cy="91440"/>
            </a:xfrm>
            <a:custGeom>
              <a:rect b="b" l="l" r="r" t="t"/>
              <a:pathLst>
                <a:path extrusionOk="0" h="120000" w="120000">
                  <a:moveTo>
                    <a:pt x="120000" y="60000"/>
                  </a:moveTo>
                  <a:lnTo>
                    <a:pt x="0" y="60000"/>
                  </a:lnTo>
                </a:path>
              </a:pathLst>
            </a:custGeom>
            <a:noFill/>
            <a:ln cap="flat" cmpd="sng" w="15875">
              <a:solidFill>
                <a:srgbClr val="A4193A"/>
              </a:solidFill>
              <a:prstDash val="solid"/>
              <a:round/>
              <a:headEnd len="sm" w="sm" type="none"/>
              <a:tailEnd len="sm" w="sm" type="none"/>
            </a:ln>
          </p:spPr>
        </p:sp>
        <p:sp>
          <p:nvSpPr>
            <p:cNvPr id="881" name="Google Shape;881;p36"/>
            <p:cNvSpPr/>
            <p:nvPr/>
          </p:nvSpPr>
          <p:spPr>
            <a:xfrm>
              <a:off x="948066" y="1259428"/>
              <a:ext cx="189027" cy="406410"/>
            </a:xfrm>
            <a:custGeom>
              <a:rect b="b" l="l" r="r" t="t"/>
              <a:pathLst>
                <a:path extrusionOk="0" h="120000" w="120000">
                  <a:moveTo>
                    <a:pt x="120000" y="120000"/>
                  </a:moveTo>
                  <a:lnTo>
                    <a:pt x="60000" y="120000"/>
                  </a:lnTo>
                  <a:lnTo>
                    <a:pt x="60000" y="0"/>
                  </a:lnTo>
                  <a:lnTo>
                    <a:pt x="0" y="0"/>
                  </a:lnTo>
                </a:path>
              </a:pathLst>
            </a:custGeom>
            <a:noFill/>
            <a:ln cap="flat" cmpd="sng" w="15875">
              <a:solidFill>
                <a:srgbClr val="A4193A"/>
              </a:solidFill>
              <a:prstDash val="solid"/>
              <a:round/>
              <a:headEnd len="sm" w="sm" type="none"/>
              <a:tailEnd len="sm" w="sm" type="none"/>
            </a:ln>
          </p:spPr>
        </p:sp>
        <p:sp>
          <p:nvSpPr>
            <p:cNvPr id="882" name="Google Shape;882;p36"/>
            <p:cNvSpPr/>
            <p:nvPr/>
          </p:nvSpPr>
          <p:spPr>
            <a:xfrm>
              <a:off x="948066" y="853018"/>
              <a:ext cx="189027" cy="812820"/>
            </a:xfrm>
            <a:custGeom>
              <a:rect b="b" l="l" r="r" t="t"/>
              <a:pathLst>
                <a:path extrusionOk="0" h="120000" w="120000">
                  <a:moveTo>
                    <a:pt x="120000" y="120000"/>
                  </a:moveTo>
                  <a:lnTo>
                    <a:pt x="60000" y="120000"/>
                  </a:lnTo>
                  <a:lnTo>
                    <a:pt x="60000" y="0"/>
                  </a:lnTo>
                  <a:lnTo>
                    <a:pt x="0" y="0"/>
                  </a:lnTo>
                </a:path>
              </a:pathLst>
            </a:custGeom>
            <a:noFill/>
            <a:ln cap="flat" cmpd="sng" w="15875">
              <a:solidFill>
                <a:srgbClr val="A4193A"/>
              </a:solidFill>
              <a:prstDash val="solid"/>
              <a:round/>
              <a:headEnd len="sm" w="sm" type="none"/>
              <a:tailEnd len="sm" w="sm" type="none"/>
            </a:ln>
          </p:spPr>
        </p:sp>
        <p:sp>
          <p:nvSpPr>
            <p:cNvPr id="883" name="Google Shape;883;p36"/>
            <p:cNvSpPr/>
            <p:nvPr/>
          </p:nvSpPr>
          <p:spPr>
            <a:xfrm>
              <a:off x="948066" y="446607"/>
              <a:ext cx="189027" cy="1219230"/>
            </a:xfrm>
            <a:custGeom>
              <a:rect b="b" l="l" r="r" t="t"/>
              <a:pathLst>
                <a:path extrusionOk="0" h="120000" w="120000">
                  <a:moveTo>
                    <a:pt x="120000" y="120000"/>
                  </a:moveTo>
                  <a:lnTo>
                    <a:pt x="60000" y="120000"/>
                  </a:lnTo>
                  <a:lnTo>
                    <a:pt x="60000" y="0"/>
                  </a:lnTo>
                  <a:lnTo>
                    <a:pt x="0" y="0"/>
                  </a:lnTo>
                </a:path>
              </a:pathLst>
            </a:custGeom>
            <a:noFill/>
            <a:ln cap="flat" cmpd="sng" w="15875">
              <a:solidFill>
                <a:srgbClr val="A4193A"/>
              </a:solidFill>
              <a:prstDash val="solid"/>
              <a:round/>
              <a:headEnd len="sm" w="sm" type="none"/>
              <a:tailEnd len="sm" w="sm" type="none"/>
            </a:ln>
          </p:spPr>
        </p:sp>
        <p:sp>
          <p:nvSpPr>
            <p:cNvPr id="884" name="Google Shape;884;p36"/>
            <p:cNvSpPr/>
            <p:nvPr/>
          </p:nvSpPr>
          <p:spPr>
            <a:xfrm>
              <a:off x="2082234" y="1620118"/>
              <a:ext cx="1323195" cy="91440"/>
            </a:xfrm>
            <a:custGeom>
              <a:rect b="b" l="l" r="r" t="t"/>
              <a:pathLst>
                <a:path extrusionOk="0" h="120000" w="120000">
                  <a:moveTo>
                    <a:pt x="120000" y="60000"/>
                  </a:moveTo>
                  <a:lnTo>
                    <a:pt x="0" y="60000"/>
                  </a:lnTo>
                </a:path>
              </a:pathLst>
            </a:custGeom>
            <a:noFill/>
            <a:ln cap="flat" cmpd="sng" w="15875">
              <a:solidFill>
                <a:srgbClr val="911432"/>
              </a:solidFill>
              <a:prstDash val="solid"/>
              <a:round/>
              <a:headEnd len="sm" w="sm" type="none"/>
              <a:tailEnd len="sm" w="sm" type="none"/>
            </a:ln>
          </p:spPr>
        </p:sp>
        <p:sp>
          <p:nvSpPr>
            <p:cNvPr id="885" name="Google Shape;885;p36"/>
            <p:cNvSpPr/>
            <p:nvPr/>
          </p:nvSpPr>
          <p:spPr>
            <a:xfrm>
              <a:off x="3405430" y="1508355"/>
              <a:ext cx="1054228" cy="360689"/>
            </a:xfrm>
            <a:prstGeom prst="rect">
              <a:avLst/>
            </a:prstGeom>
            <a:solidFill>
              <a:schemeClr val="accent1"/>
            </a:solidFill>
            <a:ln cap="flat" cmpd="sng" w="15875">
              <a:solidFill>
                <a:srgbClr val="85153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886" name="Google Shape;886;p36"/>
            <p:cNvSpPr txBox="1"/>
            <p:nvPr/>
          </p:nvSpPr>
          <p:spPr>
            <a:xfrm>
              <a:off x="3405430" y="1508354"/>
              <a:ext cx="1054228" cy="360689"/>
            </a:xfrm>
            <a:prstGeom prst="rect">
              <a:avLst/>
            </a:prstGeom>
            <a:noFill/>
            <a:ln>
              <a:noFill/>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chemeClr val="lt1"/>
                </a:buClr>
                <a:buSzPts val="1400"/>
                <a:buFont typeface="Cabin"/>
                <a:buNone/>
              </a:pPr>
              <a:r>
                <a:rPr b="0" i="0" lang="en-US" sz="1400" u="none" cap="none" strike="noStrike">
                  <a:solidFill>
                    <a:schemeClr val="lt1"/>
                  </a:solidFill>
                  <a:latin typeface="Cabin"/>
                  <a:ea typeface="Cabin"/>
                  <a:cs typeface="Cabin"/>
                  <a:sym typeface="Cabin"/>
                </a:rPr>
                <a:t>President</a:t>
              </a:r>
              <a:endParaRPr b="0" i="0" sz="1400" u="none" cap="none" strike="noStrike">
                <a:solidFill>
                  <a:schemeClr val="lt1"/>
                </a:solidFill>
                <a:latin typeface="Cabin"/>
                <a:ea typeface="Cabin"/>
                <a:cs typeface="Cabin"/>
                <a:sym typeface="Cabin"/>
              </a:endParaRPr>
            </a:p>
          </p:txBody>
        </p:sp>
        <p:sp>
          <p:nvSpPr>
            <p:cNvPr id="887" name="Google Shape;887;p36"/>
            <p:cNvSpPr/>
            <p:nvPr/>
          </p:nvSpPr>
          <p:spPr>
            <a:xfrm>
              <a:off x="1137094" y="1521704"/>
              <a:ext cx="945139" cy="288267"/>
            </a:xfrm>
            <a:prstGeom prst="rect">
              <a:avLst/>
            </a:prstGeom>
            <a:gradFill>
              <a:gsLst>
                <a:gs pos="0">
                  <a:srgbClr val="D6DFE2"/>
                </a:gs>
                <a:gs pos="100000">
                  <a:srgbClr val="97B1BB">
                    <a:alpha val="91372"/>
                  </a:srgbClr>
                </a:gs>
              </a:gsLst>
              <a:lin ang="5400000" scaled="0"/>
            </a:gra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888" name="Google Shape;888;p36"/>
            <p:cNvSpPr txBox="1"/>
            <p:nvPr/>
          </p:nvSpPr>
          <p:spPr>
            <a:xfrm>
              <a:off x="1137094" y="1521704"/>
              <a:ext cx="945139" cy="288267"/>
            </a:xfrm>
            <a:prstGeom prst="rect">
              <a:avLst/>
            </a:prstGeom>
            <a:noFill/>
            <a:ln>
              <a:noFill/>
            </a:ln>
          </p:spPr>
          <p:txBody>
            <a:bodyPr anchorCtr="0" anchor="ctr" bIns="4425" lIns="4425" spcFirstLastPara="1" rIns="4425" wrap="square" tIns="4425">
              <a:noAutofit/>
            </a:bodyPr>
            <a:lstStyle/>
            <a:p>
              <a:pPr indent="0" lvl="0" marL="0" marR="0" rtl="0" algn="ctr">
                <a:lnSpc>
                  <a:spcPct val="90000"/>
                </a:lnSpc>
                <a:spcBef>
                  <a:spcPts val="0"/>
                </a:spcBef>
                <a:spcAft>
                  <a:spcPts val="0"/>
                </a:spcAft>
                <a:buClr>
                  <a:schemeClr val="dk1"/>
                </a:buClr>
                <a:buSzPts val="1050"/>
                <a:buFont typeface="Cabin"/>
                <a:buNone/>
              </a:pPr>
              <a:r>
                <a:rPr b="0" i="0" lang="en-US" sz="1050" u="none" cap="none" strike="noStrike">
                  <a:solidFill>
                    <a:schemeClr val="dk1"/>
                  </a:solidFill>
                  <a:latin typeface="Cabin"/>
                  <a:ea typeface="Cabin"/>
                  <a:cs typeface="Cabin"/>
                  <a:sym typeface="Cabin"/>
                </a:rPr>
                <a:t>College Council</a:t>
              </a:r>
              <a:endParaRPr b="0" i="0" sz="1050" u="none" cap="none" strike="noStrike">
                <a:solidFill>
                  <a:schemeClr val="dk1"/>
                </a:solidFill>
                <a:latin typeface="Cabin"/>
                <a:ea typeface="Cabin"/>
                <a:cs typeface="Cabin"/>
                <a:sym typeface="Cabin"/>
              </a:endParaRPr>
            </a:p>
          </p:txBody>
        </p:sp>
        <p:sp>
          <p:nvSpPr>
            <p:cNvPr id="889" name="Google Shape;889;p36"/>
            <p:cNvSpPr/>
            <p:nvPr/>
          </p:nvSpPr>
          <p:spPr>
            <a:xfrm>
              <a:off x="2927" y="302474"/>
              <a:ext cx="945139" cy="288267"/>
            </a:xfrm>
            <a:prstGeom prst="rect">
              <a:avLst/>
            </a:prstGeom>
            <a:gradFill>
              <a:gsLst>
                <a:gs pos="0">
                  <a:srgbClr val="D6DFE2"/>
                </a:gs>
                <a:gs pos="100000">
                  <a:srgbClr val="97B1BB">
                    <a:alpha val="91372"/>
                  </a:srgbClr>
                </a:gs>
              </a:gsLst>
              <a:lin ang="5400000" scaled="0"/>
            </a:gra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890" name="Google Shape;890;p36"/>
            <p:cNvSpPr txBox="1"/>
            <p:nvPr/>
          </p:nvSpPr>
          <p:spPr>
            <a:xfrm>
              <a:off x="2927" y="302474"/>
              <a:ext cx="945139" cy="288267"/>
            </a:xfrm>
            <a:prstGeom prst="rect">
              <a:avLst/>
            </a:prstGeom>
            <a:noFill/>
            <a:ln>
              <a:noFill/>
            </a:ln>
          </p:spPr>
          <p:txBody>
            <a:bodyPr anchorCtr="0" anchor="ctr" bIns="4425" lIns="4425" spcFirstLastPara="1" rIns="4425" wrap="square" tIns="4425">
              <a:noAutofit/>
            </a:bodyPr>
            <a:lstStyle/>
            <a:p>
              <a:pPr indent="0" lvl="0" marL="0" marR="0" rtl="0" algn="ctr">
                <a:lnSpc>
                  <a:spcPct val="90000"/>
                </a:lnSpc>
                <a:spcBef>
                  <a:spcPts val="0"/>
                </a:spcBef>
                <a:spcAft>
                  <a:spcPts val="0"/>
                </a:spcAft>
                <a:buClr>
                  <a:schemeClr val="dk1"/>
                </a:buClr>
                <a:buSzPts val="900"/>
                <a:buFont typeface="Cabin"/>
                <a:buNone/>
              </a:pPr>
              <a:r>
                <a:rPr b="0" i="0" lang="en-US" sz="900" u="none" cap="none" strike="noStrike">
                  <a:solidFill>
                    <a:schemeClr val="dk1"/>
                  </a:solidFill>
                  <a:latin typeface="Cabin"/>
                  <a:ea typeface="Cabin"/>
                  <a:cs typeface="Cabin"/>
                  <a:sym typeface="Cabin"/>
                </a:rPr>
                <a:t>Budget Committee</a:t>
              </a:r>
              <a:endParaRPr b="0" i="0" sz="900" u="none" cap="none" strike="noStrike">
                <a:solidFill>
                  <a:schemeClr val="dk1"/>
                </a:solidFill>
                <a:latin typeface="Cabin"/>
                <a:ea typeface="Cabin"/>
                <a:cs typeface="Cabin"/>
                <a:sym typeface="Cabin"/>
              </a:endParaRPr>
            </a:p>
          </p:txBody>
        </p:sp>
        <p:sp>
          <p:nvSpPr>
            <p:cNvPr id="891" name="Google Shape;891;p36"/>
            <p:cNvSpPr/>
            <p:nvPr/>
          </p:nvSpPr>
          <p:spPr>
            <a:xfrm>
              <a:off x="2927" y="708884"/>
              <a:ext cx="945139" cy="288267"/>
            </a:xfrm>
            <a:prstGeom prst="rect">
              <a:avLst/>
            </a:prstGeom>
            <a:gradFill>
              <a:gsLst>
                <a:gs pos="0">
                  <a:srgbClr val="D6DFE2"/>
                </a:gs>
                <a:gs pos="100000">
                  <a:srgbClr val="97B1BB">
                    <a:alpha val="91372"/>
                  </a:srgbClr>
                </a:gs>
              </a:gsLst>
              <a:lin ang="5400000" scaled="0"/>
            </a:gra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892" name="Google Shape;892;p36"/>
            <p:cNvSpPr txBox="1"/>
            <p:nvPr/>
          </p:nvSpPr>
          <p:spPr>
            <a:xfrm>
              <a:off x="2927" y="708884"/>
              <a:ext cx="945139" cy="288267"/>
            </a:xfrm>
            <a:prstGeom prst="rect">
              <a:avLst/>
            </a:prstGeom>
            <a:noFill/>
            <a:ln>
              <a:noFill/>
            </a:ln>
          </p:spPr>
          <p:txBody>
            <a:bodyPr anchorCtr="0" anchor="ctr" bIns="4425" lIns="4425" spcFirstLastPara="1" rIns="4425" wrap="square" tIns="4425">
              <a:noAutofit/>
            </a:bodyPr>
            <a:lstStyle/>
            <a:p>
              <a:pPr indent="0" lvl="0" marL="0" marR="0" rtl="0" algn="ctr">
                <a:lnSpc>
                  <a:spcPct val="90000"/>
                </a:lnSpc>
                <a:spcBef>
                  <a:spcPts val="0"/>
                </a:spcBef>
                <a:spcAft>
                  <a:spcPts val="0"/>
                </a:spcAft>
                <a:buClr>
                  <a:schemeClr val="dk1"/>
                </a:buClr>
                <a:buSzPts val="900"/>
                <a:buFont typeface="Cabin"/>
                <a:buNone/>
              </a:pPr>
              <a:r>
                <a:rPr b="0" i="0" lang="en-US" sz="900" u="none" cap="none" strike="noStrike">
                  <a:solidFill>
                    <a:schemeClr val="dk1"/>
                  </a:solidFill>
                  <a:latin typeface="Cabin"/>
                  <a:ea typeface="Cabin"/>
                  <a:cs typeface="Cabin"/>
                  <a:sym typeface="Cabin"/>
                </a:rPr>
                <a:t>Facilities Committee</a:t>
              </a:r>
              <a:endParaRPr b="0" i="0" sz="900" u="none" cap="none" strike="noStrike">
                <a:solidFill>
                  <a:schemeClr val="dk1"/>
                </a:solidFill>
                <a:latin typeface="Cabin"/>
                <a:ea typeface="Cabin"/>
                <a:cs typeface="Cabin"/>
                <a:sym typeface="Cabin"/>
              </a:endParaRPr>
            </a:p>
          </p:txBody>
        </p:sp>
        <p:sp>
          <p:nvSpPr>
            <p:cNvPr id="893" name="Google Shape;893;p36"/>
            <p:cNvSpPr/>
            <p:nvPr/>
          </p:nvSpPr>
          <p:spPr>
            <a:xfrm>
              <a:off x="2927" y="1115294"/>
              <a:ext cx="945139" cy="288267"/>
            </a:xfrm>
            <a:prstGeom prst="rect">
              <a:avLst/>
            </a:prstGeom>
            <a:gradFill>
              <a:gsLst>
                <a:gs pos="0">
                  <a:srgbClr val="D6DFE2"/>
                </a:gs>
                <a:gs pos="100000">
                  <a:srgbClr val="97B1BB">
                    <a:alpha val="91372"/>
                  </a:srgbClr>
                </a:gs>
              </a:gsLst>
              <a:lin ang="5400000" scaled="0"/>
            </a:gra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894" name="Google Shape;894;p36"/>
            <p:cNvSpPr txBox="1"/>
            <p:nvPr/>
          </p:nvSpPr>
          <p:spPr>
            <a:xfrm>
              <a:off x="2927" y="1115294"/>
              <a:ext cx="945139" cy="288267"/>
            </a:xfrm>
            <a:prstGeom prst="rect">
              <a:avLst/>
            </a:prstGeom>
            <a:noFill/>
            <a:ln>
              <a:noFill/>
            </a:ln>
          </p:spPr>
          <p:txBody>
            <a:bodyPr anchorCtr="0" anchor="ctr" bIns="4425" lIns="4425" spcFirstLastPara="1" rIns="4425" wrap="square" tIns="4425">
              <a:noAutofit/>
            </a:bodyPr>
            <a:lstStyle/>
            <a:p>
              <a:pPr indent="0" lvl="0" marL="0" marR="0" rtl="0" algn="ctr">
                <a:lnSpc>
                  <a:spcPct val="90000"/>
                </a:lnSpc>
                <a:spcBef>
                  <a:spcPts val="0"/>
                </a:spcBef>
                <a:spcAft>
                  <a:spcPts val="0"/>
                </a:spcAft>
                <a:buClr>
                  <a:schemeClr val="dk1"/>
                </a:buClr>
                <a:buSzPts val="700"/>
                <a:buFont typeface="Cabin"/>
                <a:buNone/>
              </a:pPr>
              <a:r>
                <a:rPr b="0" i="0" lang="en-US" sz="700" u="none" cap="none" strike="noStrike">
                  <a:solidFill>
                    <a:schemeClr val="dk1"/>
                  </a:solidFill>
                  <a:latin typeface="Cabin"/>
                  <a:ea typeface="Cabin"/>
                  <a:cs typeface="Cabin"/>
                  <a:sym typeface="Cabin"/>
                </a:rPr>
                <a:t>Planning &amp; Institutional Effectiveness Committee</a:t>
              </a:r>
              <a:endParaRPr b="0" i="0" sz="700" u="none" cap="none" strike="noStrike">
                <a:solidFill>
                  <a:schemeClr val="dk1"/>
                </a:solidFill>
                <a:latin typeface="Cabin"/>
                <a:ea typeface="Cabin"/>
                <a:cs typeface="Cabin"/>
                <a:sym typeface="Cabin"/>
              </a:endParaRPr>
            </a:p>
          </p:txBody>
        </p:sp>
        <p:sp>
          <p:nvSpPr>
            <p:cNvPr id="895" name="Google Shape;895;p36"/>
            <p:cNvSpPr/>
            <p:nvPr/>
          </p:nvSpPr>
          <p:spPr>
            <a:xfrm>
              <a:off x="2927" y="1521704"/>
              <a:ext cx="945139" cy="288267"/>
            </a:xfrm>
            <a:prstGeom prst="rect">
              <a:avLst/>
            </a:prstGeom>
            <a:gradFill>
              <a:gsLst>
                <a:gs pos="0">
                  <a:srgbClr val="D6DFE2"/>
                </a:gs>
                <a:gs pos="100000">
                  <a:srgbClr val="97B1BB">
                    <a:alpha val="91372"/>
                  </a:srgbClr>
                </a:gs>
              </a:gsLst>
              <a:lin ang="5400000" scaled="0"/>
            </a:gra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896" name="Google Shape;896;p36"/>
            <p:cNvSpPr txBox="1"/>
            <p:nvPr/>
          </p:nvSpPr>
          <p:spPr>
            <a:xfrm>
              <a:off x="2927" y="1521704"/>
              <a:ext cx="945139" cy="288267"/>
            </a:xfrm>
            <a:prstGeom prst="rect">
              <a:avLst/>
            </a:prstGeom>
            <a:noFill/>
            <a:ln>
              <a:noFill/>
            </a:ln>
          </p:spPr>
          <p:txBody>
            <a:bodyPr anchorCtr="0" anchor="ctr" bIns="4425" lIns="4425" spcFirstLastPara="1" rIns="4425" wrap="square" tIns="4425">
              <a:noAutofit/>
            </a:bodyPr>
            <a:lstStyle/>
            <a:p>
              <a:pPr indent="0" lvl="0" marL="0" marR="0" rtl="0" algn="ctr">
                <a:lnSpc>
                  <a:spcPct val="90000"/>
                </a:lnSpc>
                <a:spcBef>
                  <a:spcPts val="0"/>
                </a:spcBef>
                <a:spcAft>
                  <a:spcPts val="0"/>
                </a:spcAft>
                <a:buClr>
                  <a:schemeClr val="dk1"/>
                </a:buClr>
                <a:buSzPts val="700"/>
                <a:buFont typeface="Cabin"/>
                <a:buNone/>
              </a:pPr>
              <a:r>
                <a:rPr b="0" i="0" lang="en-US" sz="700" u="none" cap="none" strike="noStrike">
                  <a:solidFill>
                    <a:schemeClr val="dk1"/>
                  </a:solidFill>
                  <a:latin typeface="Cabin"/>
                  <a:ea typeface="Cabin"/>
                  <a:cs typeface="Cabin"/>
                  <a:sym typeface="Cabin"/>
                </a:rPr>
                <a:t>Professional Development Committee</a:t>
              </a:r>
              <a:endParaRPr b="0" i="0" sz="700" u="none" cap="none" strike="noStrike">
                <a:solidFill>
                  <a:schemeClr val="dk1"/>
                </a:solidFill>
                <a:latin typeface="Cabin"/>
                <a:ea typeface="Cabin"/>
                <a:cs typeface="Cabin"/>
                <a:sym typeface="Cabin"/>
              </a:endParaRPr>
            </a:p>
          </p:txBody>
        </p:sp>
        <p:sp>
          <p:nvSpPr>
            <p:cNvPr id="897" name="Google Shape;897;p36"/>
            <p:cNvSpPr/>
            <p:nvPr/>
          </p:nvSpPr>
          <p:spPr>
            <a:xfrm>
              <a:off x="2927" y="1928114"/>
              <a:ext cx="945139" cy="288267"/>
            </a:xfrm>
            <a:prstGeom prst="rect">
              <a:avLst/>
            </a:prstGeom>
            <a:gradFill>
              <a:gsLst>
                <a:gs pos="0">
                  <a:srgbClr val="D6DFE2"/>
                </a:gs>
                <a:gs pos="100000">
                  <a:srgbClr val="97B1BB">
                    <a:alpha val="91372"/>
                  </a:srgbClr>
                </a:gs>
              </a:gsLst>
              <a:lin ang="5400000" scaled="0"/>
            </a:gra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898" name="Google Shape;898;p36"/>
            <p:cNvSpPr txBox="1"/>
            <p:nvPr/>
          </p:nvSpPr>
          <p:spPr>
            <a:xfrm>
              <a:off x="2927" y="1928114"/>
              <a:ext cx="945139" cy="288267"/>
            </a:xfrm>
            <a:prstGeom prst="rect">
              <a:avLst/>
            </a:prstGeom>
            <a:noFill/>
            <a:ln>
              <a:noFill/>
            </a:ln>
          </p:spPr>
          <p:txBody>
            <a:bodyPr anchorCtr="0" anchor="ctr" bIns="4425" lIns="4425" spcFirstLastPara="1" rIns="4425" wrap="square" tIns="4425">
              <a:noAutofit/>
            </a:bodyPr>
            <a:lstStyle/>
            <a:p>
              <a:pPr indent="0" lvl="0" marL="0" marR="0" rtl="0" algn="ctr">
                <a:lnSpc>
                  <a:spcPct val="90000"/>
                </a:lnSpc>
                <a:spcBef>
                  <a:spcPts val="0"/>
                </a:spcBef>
                <a:spcAft>
                  <a:spcPts val="0"/>
                </a:spcAft>
                <a:buClr>
                  <a:schemeClr val="dk1"/>
                </a:buClr>
                <a:buSzPts val="900"/>
                <a:buFont typeface="Cabin"/>
                <a:buNone/>
              </a:pPr>
              <a:r>
                <a:rPr b="0" i="0" lang="en-US" sz="900" u="none" cap="none" strike="noStrike">
                  <a:solidFill>
                    <a:schemeClr val="dk1"/>
                  </a:solidFill>
                  <a:latin typeface="Cabin"/>
                  <a:ea typeface="Cabin"/>
                  <a:cs typeface="Cabin"/>
                  <a:sym typeface="Cabin"/>
                </a:rPr>
                <a:t>Staffing Committee</a:t>
              </a:r>
              <a:endParaRPr b="0" i="0" sz="900" u="none" cap="none" strike="noStrike">
                <a:solidFill>
                  <a:schemeClr val="dk1"/>
                </a:solidFill>
                <a:latin typeface="Cabin"/>
                <a:ea typeface="Cabin"/>
                <a:cs typeface="Cabin"/>
                <a:sym typeface="Cabin"/>
              </a:endParaRPr>
            </a:p>
          </p:txBody>
        </p:sp>
        <p:sp>
          <p:nvSpPr>
            <p:cNvPr id="899" name="Google Shape;899;p36"/>
            <p:cNvSpPr/>
            <p:nvPr/>
          </p:nvSpPr>
          <p:spPr>
            <a:xfrm>
              <a:off x="2927" y="2334525"/>
              <a:ext cx="945139" cy="288267"/>
            </a:xfrm>
            <a:prstGeom prst="rect">
              <a:avLst/>
            </a:prstGeom>
            <a:gradFill>
              <a:gsLst>
                <a:gs pos="0">
                  <a:srgbClr val="D6DFE2"/>
                </a:gs>
                <a:gs pos="100000">
                  <a:srgbClr val="97B1BB">
                    <a:alpha val="91372"/>
                  </a:srgbClr>
                </a:gs>
              </a:gsLst>
              <a:lin ang="5400000" scaled="0"/>
            </a:gra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900" name="Google Shape;900;p36"/>
            <p:cNvSpPr txBox="1"/>
            <p:nvPr/>
          </p:nvSpPr>
          <p:spPr>
            <a:xfrm>
              <a:off x="2927" y="2334525"/>
              <a:ext cx="945139" cy="288267"/>
            </a:xfrm>
            <a:prstGeom prst="rect">
              <a:avLst/>
            </a:prstGeom>
            <a:noFill/>
            <a:ln>
              <a:noFill/>
            </a:ln>
          </p:spPr>
          <p:txBody>
            <a:bodyPr anchorCtr="0" anchor="ctr" bIns="4425" lIns="4425" spcFirstLastPara="1" rIns="4425" wrap="square" tIns="4425">
              <a:noAutofit/>
            </a:bodyPr>
            <a:lstStyle/>
            <a:p>
              <a:pPr indent="0" lvl="0" marL="0" marR="0" rtl="0" algn="ctr">
                <a:lnSpc>
                  <a:spcPct val="90000"/>
                </a:lnSpc>
                <a:spcBef>
                  <a:spcPts val="0"/>
                </a:spcBef>
                <a:spcAft>
                  <a:spcPts val="0"/>
                </a:spcAft>
                <a:buClr>
                  <a:schemeClr val="dk1"/>
                </a:buClr>
                <a:buSzPts val="900"/>
                <a:buFont typeface="Cabin"/>
                <a:buNone/>
              </a:pPr>
              <a:r>
                <a:rPr b="0" i="0" lang="en-US" sz="900" u="none" cap="none" strike="noStrike">
                  <a:solidFill>
                    <a:schemeClr val="dk1"/>
                  </a:solidFill>
                  <a:latin typeface="Cabin"/>
                  <a:ea typeface="Cabin"/>
                  <a:cs typeface="Cabin"/>
                  <a:sym typeface="Cabin"/>
                </a:rPr>
                <a:t>Student Success &amp; Equity Committee</a:t>
              </a:r>
              <a:endParaRPr b="0" i="0" sz="900" u="none" cap="none" strike="noStrike">
                <a:solidFill>
                  <a:schemeClr val="dk1"/>
                </a:solidFill>
                <a:latin typeface="Cabin"/>
                <a:ea typeface="Cabin"/>
                <a:cs typeface="Cabin"/>
                <a:sym typeface="Cabin"/>
              </a:endParaRPr>
            </a:p>
          </p:txBody>
        </p:sp>
        <p:sp>
          <p:nvSpPr>
            <p:cNvPr id="901" name="Google Shape;901;p36"/>
            <p:cNvSpPr/>
            <p:nvPr/>
          </p:nvSpPr>
          <p:spPr>
            <a:xfrm>
              <a:off x="2927" y="2740935"/>
              <a:ext cx="945139" cy="288267"/>
            </a:xfrm>
            <a:prstGeom prst="rect">
              <a:avLst/>
            </a:prstGeom>
            <a:gradFill>
              <a:gsLst>
                <a:gs pos="0">
                  <a:srgbClr val="D6DFE2"/>
                </a:gs>
                <a:gs pos="100000">
                  <a:srgbClr val="97B1BB">
                    <a:alpha val="91372"/>
                  </a:srgbClr>
                </a:gs>
              </a:gsLst>
              <a:lin ang="5400000" scaled="0"/>
            </a:gra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902" name="Google Shape;902;p36"/>
            <p:cNvSpPr txBox="1"/>
            <p:nvPr/>
          </p:nvSpPr>
          <p:spPr>
            <a:xfrm>
              <a:off x="2927" y="2740935"/>
              <a:ext cx="945139" cy="288267"/>
            </a:xfrm>
            <a:prstGeom prst="rect">
              <a:avLst/>
            </a:prstGeom>
            <a:noFill/>
            <a:ln>
              <a:noFill/>
            </a:ln>
          </p:spPr>
          <p:txBody>
            <a:bodyPr anchorCtr="0" anchor="ctr" bIns="4425" lIns="4425" spcFirstLastPara="1" rIns="4425" wrap="square" tIns="4425">
              <a:noAutofit/>
            </a:bodyPr>
            <a:lstStyle/>
            <a:p>
              <a:pPr indent="0" lvl="0" marL="0" marR="0" rtl="0" algn="ctr">
                <a:lnSpc>
                  <a:spcPct val="90000"/>
                </a:lnSpc>
                <a:spcBef>
                  <a:spcPts val="0"/>
                </a:spcBef>
                <a:spcAft>
                  <a:spcPts val="0"/>
                </a:spcAft>
                <a:buClr>
                  <a:schemeClr val="dk1"/>
                </a:buClr>
                <a:buSzPts val="1000"/>
                <a:buFont typeface="Cabin"/>
                <a:buNone/>
              </a:pPr>
              <a:r>
                <a:rPr b="0" i="0" lang="en-US" sz="1000" u="none" cap="none" strike="noStrike">
                  <a:solidFill>
                    <a:schemeClr val="dk1"/>
                  </a:solidFill>
                  <a:latin typeface="Cabin"/>
                  <a:ea typeface="Cabin"/>
                  <a:cs typeface="Cabin"/>
                  <a:sym typeface="Cabin"/>
                </a:rPr>
                <a:t>Technology Committee</a:t>
              </a:r>
              <a:endParaRPr b="0" i="0" sz="1000" u="none" cap="none" strike="noStrike">
                <a:solidFill>
                  <a:schemeClr val="dk1"/>
                </a:solidFill>
                <a:latin typeface="Cabin"/>
                <a:ea typeface="Cabin"/>
                <a:cs typeface="Cabin"/>
                <a:sym typeface="Cabin"/>
              </a:endParaRPr>
            </a:p>
          </p:txBody>
        </p:sp>
        <p:sp>
          <p:nvSpPr>
            <p:cNvPr id="903" name="Google Shape;903;p36"/>
            <p:cNvSpPr/>
            <p:nvPr/>
          </p:nvSpPr>
          <p:spPr>
            <a:xfrm>
              <a:off x="2271262" y="1318499"/>
              <a:ext cx="945139" cy="288267"/>
            </a:xfrm>
            <a:prstGeom prst="rect">
              <a:avLst/>
            </a:prstGeom>
            <a:gradFill>
              <a:gsLst>
                <a:gs pos="0">
                  <a:srgbClr val="D6DFE2"/>
                </a:gs>
                <a:gs pos="100000">
                  <a:srgbClr val="97B1BB">
                    <a:alpha val="91372"/>
                  </a:srgbClr>
                </a:gs>
              </a:gsLst>
              <a:lin ang="5400000" scaled="0"/>
            </a:gra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bin"/>
                <a:buNone/>
              </a:pPr>
              <a:r>
                <a:t/>
              </a:r>
              <a:endParaRPr sz="1800">
                <a:solidFill>
                  <a:schemeClr val="dk1"/>
                </a:solidFill>
                <a:latin typeface="Cabin"/>
                <a:ea typeface="Cabin"/>
                <a:cs typeface="Cabin"/>
                <a:sym typeface="Cabin"/>
              </a:endParaRPr>
            </a:p>
          </p:txBody>
        </p:sp>
        <p:sp>
          <p:nvSpPr>
            <p:cNvPr id="904" name="Google Shape;904;p36"/>
            <p:cNvSpPr txBox="1"/>
            <p:nvPr/>
          </p:nvSpPr>
          <p:spPr>
            <a:xfrm>
              <a:off x="2271262" y="1318499"/>
              <a:ext cx="945139" cy="288267"/>
            </a:xfrm>
            <a:prstGeom prst="rect">
              <a:avLst/>
            </a:prstGeom>
            <a:noFill/>
            <a:ln>
              <a:noFill/>
            </a:ln>
          </p:spPr>
          <p:txBody>
            <a:bodyPr anchorCtr="0" anchor="ctr" bIns="4425" lIns="4425" spcFirstLastPara="1" rIns="4425" wrap="square" tIns="4425">
              <a:noAutofit/>
            </a:bodyPr>
            <a:lstStyle/>
            <a:p>
              <a:pPr indent="0" lvl="0" marL="0" marR="0" rtl="0" algn="ctr">
                <a:lnSpc>
                  <a:spcPct val="90000"/>
                </a:lnSpc>
                <a:spcBef>
                  <a:spcPts val="0"/>
                </a:spcBef>
                <a:spcAft>
                  <a:spcPts val="0"/>
                </a:spcAft>
                <a:buClr>
                  <a:schemeClr val="dk1"/>
                </a:buClr>
                <a:buSzPts val="900"/>
                <a:buFont typeface="Cabin"/>
                <a:buNone/>
              </a:pPr>
              <a:r>
                <a:rPr b="0" i="0" lang="en-US" sz="900" u="none" cap="none" strike="noStrike">
                  <a:solidFill>
                    <a:schemeClr val="dk1"/>
                  </a:solidFill>
                  <a:latin typeface="Cabin"/>
                  <a:ea typeface="Cabin"/>
                  <a:cs typeface="Cabin"/>
                  <a:sym typeface="Cabin"/>
                </a:rPr>
                <a:t>President’s Cabinet</a:t>
              </a:r>
              <a:endParaRPr b="0" i="0" sz="900" u="none" cap="none" strike="noStrike">
                <a:solidFill>
                  <a:schemeClr val="dk1"/>
                </a:solidFill>
                <a:latin typeface="Cabin"/>
                <a:ea typeface="Cabin"/>
                <a:cs typeface="Cabin"/>
                <a:sym typeface="Cabin"/>
              </a:endParaRPr>
            </a:p>
          </p:txBody>
        </p:sp>
      </p:grpSp>
      <p:cxnSp>
        <p:nvCxnSpPr>
          <p:cNvPr id="905" name="Google Shape;905;p36"/>
          <p:cNvCxnSpPr/>
          <p:nvPr/>
        </p:nvCxnSpPr>
        <p:spPr>
          <a:xfrm>
            <a:off x="2902688" y="712381"/>
            <a:ext cx="6411433" cy="0"/>
          </a:xfrm>
          <a:prstGeom prst="straightConnector1">
            <a:avLst/>
          </a:prstGeom>
          <a:noFill/>
          <a:ln cap="flat" cmpd="sng" w="19050">
            <a:solidFill>
              <a:schemeClr val="accent1"/>
            </a:solidFill>
            <a:prstDash val="solid"/>
            <a:round/>
            <a:headEnd len="sm" w="sm" type="none"/>
            <a:tailEnd len="sm" w="sm" type="none"/>
          </a:ln>
        </p:spPr>
      </p:cxnSp>
      <p:sp>
        <p:nvSpPr>
          <p:cNvPr id="906" name="Google Shape;906;p36"/>
          <p:cNvSpPr/>
          <p:nvPr/>
        </p:nvSpPr>
        <p:spPr>
          <a:xfrm rot="-2157971">
            <a:off x="9143516" y="1352398"/>
            <a:ext cx="2664512" cy="9233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5400">
                <a:solidFill>
                  <a:srgbClr val="E6E1D9"/>
                </a:solidFill>
                <a:latin typeface="Cabin"/>
                <a:ea typeface="Cabin"/>
                <a:cs typeface="Cabin"/>
                <a:sym typeface="Cabin"/>
              </a:rPr>
              <a:t>DRAFT</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1" name="Shape 911"/>
        <p:cNvGrpSpPr/>
        <p:nvPr/>
      </p:nvGrpSpPr>
      <p:grpSpPr>
        <a:xfrm>
          <a:off x="0" y="0"/>
          <a:ext cx="0" cy="0"/>
          <a:chOff x="0" y="0"/>
          <a:chExt cx="0" cy="0"/>
        </a:xfrm>
      </p:grpSpPr>
      <p:sp>
        <p:nvSpPr>
          <p:cNvPr id="912" name="Google Shape;912;p37"/>
          <p:cNvSpPr txBox="1"/>
          <p:nvPr>
            <p:ph idx="4294967295" type="title"/>
          </p:nvPr>
        </p:nvSpPr>
        <p:spPr>
          <a:xfrm>
            <a:off x="1499191" y="213752"/>
            <a:ext cx="9643730" cy="145556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3200"/>
              <a:buFont typeface="Cabin"/>
              <a:buNone/>
            </a:pPr>
            <a:r>
              <a:rPr b="0" i="0" lang="en-US" sz="3200" u="none" cap="none" strike="noStrike">
                <a:solidFill>
                  <a:schemeClr val="dk1"/>
                </a:solidFill>
                <a:latin typeface="Cabin"/>
                <a:ea typeface="Cabin"/>
                <a:cs typeface="Cabin"/>
                <a:sym typeface="Cabin"/>
              </a:rPr>
              <a:t>…FALL ACTION ITEMS</a:t>
            </a:r>
            <a:endParaRPr b="0" i="0" sz="3200" u="none" cap="none" strike="noStrike">
              <a:solidFill>
                <a:schemeClr val="dk1"/>
              </a:solidFill>
              <a:latin typeface="Cabin"/>
              <a:ea typeface="Cabin"/>
              <a:cs typeface="Cabin"/>
              <a:sym typeface="Cabin"/>
            </a:endParaRPr>
          </a:p>
        </p:txBody>
      </p:sp>
      <p:sp>
        <p:nvSpPr>
          <p:cNvPr id="913" name="Google Shape;913;p37"/>
          <p:cNvSpPr txBox="1"/>
          <p:nvPr>
            <p:ph idx="4294967295" type="body"/>
          </p:nvPr>
        </p:nvSpPr>
        <p:spPr>
          <a:xfrm>
            <a:off x="1158949" y="1481959"/>
            <a:ext cx="10345479" cy="4424061"/>
          </a:xfrm>
          <a:prstGeom prst="rect">
            <a:avLst/>
          </a:prstGeom>
          <a:noFill/>
          <a:ln>
            <a:noFill/>
          </a:ln>
        </p:spPr>
        <p:txBody>
          <a:bodyPr anchorCtr="0" anchor="ctr" bIns="45700" lIns="91425" spcFirstLastPara="1" rIns="91425" wrap="square" tIns="45700">
            <a:noAutofit/>
          </a:bodyPr>
          <a:lstStyle/>
          <a:p>
            <a:pPr indent="-228600" lvl="0" marL="228600" marR="0" rtl="0" algn="l">
              <a:lnSpc>
                <a:spcPct val="110000"/>
              </a:lnSpc>
              <a:spcBef>
                <a:spcPts val="0"/>
              </a:spcBef>
              <a:spcAft>
                <a:spcPts val="0"/>
              </a:spcAft>
              <a:buClr>
                <a:schemeClr val="accent1"/>
              </a:buClr>
              <a:buSzPts val="2040"/>
              <a:buFont typeface="Arial"/>
              <a:buChar char="•"/>
            </a:pPr>
            <a:r>
              <a:rPr b="0" i="0" lang="en-US" sz="2040" u="none" cap="none" strike="noStrike">
                <a:solidFill>
                  <a:schemeClr val="dk1"/>
                </a:solidFill>
                <a:latin typeface="Cabin"/>
                <a:ea typeface="Cabin"/>
                <a:cs typeface="Cabin"/>
                <a:sym typeface="Cabin"/>
              </a:rPr>
              <a:t>August 2018 – Fall Convocation – Participatory Governance </a:t>
            </a:r>
            <a:endParaRPr/>
          </a:p>
          <a:p>
            <a:pPr indent="-228600" lvl="0" marL="228600" marR="0" rtl="0" algn="l">
              <a:lnSpc>
                <a:spcPct val="110000"/>
              </a:lnSpc>
              <a:spcBef>
                <a:spcPts val="1000"/>
              </a:spcBef>
              <a:spcAft>
                <a:spcPts val="0"/>
              </a:spcAft>
              <a:buClr>
                <a:schemeClr val="accent1"/>
              </a:buClr>
              <a:buSzPts val="2040"/>
              <a:buFont typeface="Arial"/>
              <a:buChar char="•"/>
            </a:pPr>
            <a:r>
              <a:rPr b="0" i="0" lang="en-US" sz="2040" u="none" cap="none" strike="noStrike">
                <a:solidFill>
                  <a:schemeClr val="dk1"/>
                </a:solidFill>
                <a:latin typeface="Cabin"/>
                <a:ea typeface="Cabin"/>
                <a:cs typeface="Cabin"/>
                <a:sym typeface="Cabin"/>
              </a:rPr>
              <a:t>Governance structure review update to college community in August FLEX</a:t>
            </a:r>
            <a:r>
              <a:rPr lang="en-US" sz="2040"/>
              <a:t> week</a:t>
            </a:r>
            <a:endParaRPr/>
          </a:p>
          <a:p>
            <a:pPr indent="-228600" lvl="0" marL="228600" marR="0" rtl="0" algn="l">
              <a:lnSpc>
                <a:spcPct val="110000"/>
              </a:lnSpc>
              <a:spcBef>
                <a:spcPts val="1000"/>
              </a:spcBef>
              <a:spcAft>
                <a:spcPts val="0"/>
              </a:spcAft>
              <a:buClr>
                <a:schemeClr val="accent1"/>
              </a:buClr>
              <a:buSzPts val="2040"/>
              <a:buFont typeface="Arial"/>
              <a:buChar char="•"/>
            </a:pPr>
            <a:r>
              <a:rPr b="0" i="0" lang="en-US" sz="2040" u="none" cap="none" strike="noStrike">
                <a:solidFill>
                  <a:schemeClr val="dk1"/>
                </a:solidFill>
                <a:latin typeface="Cabin"/>
                <a:ea typeface="Cabin"/>
                <a:cs typeface="Cabin"/>
                <a:sym typeface="Cabin"/>
              </a:rPr>
              <a:t>Constituency leaders share draft governance process with constituents and receive input</a:t>
            </a:r>
            <a:endParaRPr/>
          </a:p>
          <a:p>
            <a:pPr indent="-228600" lvl="0" marL="228600" marR="0" rtl="0" algn="l">
              <a:lnSpc>
                <a:spcPct val="110000"/>
              </a:lnSpc>
              <a:spcBef>
                <a:spcPts val="1000"/>
              </a:spcBef>
              <a:spcAft>
                <a:spcPts val="0"/>
              </a:spcAft>
              <a:buClr>
                <a:schemeClr val="accent1"/>
              </a:buClr>
              <a:buSzPts val="2040"/>
              <a:buFont typeface="Arial"/>
              <a:buChar char="•"/>
            </a:pPr>
            <a:r>
              <a:rPr b="0" i="0" lang="en-US" sz="2040" u="none" cap="none" strike="noStrike">
                <a:solidFill>
                  <a:schemeClr val="dk1"/>
                </a:solidFill>
                <a:latin typeface="Cabin"/>
                <a:ea typeface="Cabin"/>
                <a:cs typeface="Cabin"/>
                <a:sym typeface="Cabin"/>
              </a:rPr>
              <a:t>Steering Committee meets to discuss input and determine changes to be incorporated into document</a:t>
            </a:r>
            <a:endParaRPr/>
          </a:p>
          <a:p>
            <a:pPr indent="-228600" lvl="0" marL="228600" marR="0" rtl="0" algn="l">
              <a:lnSpc>
                <a:spcPct val="110000"/>
              </a:lnSpc>
              <a:spcBef>
                <a:spcPts val="1000"/>
              </a:spcBef>
              <a:spcAft>
                <a:spcPts val="0"/>
              </a:spcAft>
              <a:buClr>
                <a:schemeClr val="accent1"/>
              </a:buClr>
              <a:buSzPts val="2040"/>
              <a:buFont typeface="Arial"/>
              <a:buChar char="•"/>
            </a:pPr>
            <a:r>
              <a:rPr b="0" i="0" lang="en-US" sz="2040" u="none" cap="none" strike="noStrike">
                <a:solidFill>
                  <a:schemeClr val="dk1"/>
                </a:solidFill>
                <a:latin typeface="Cabin"/>
                <a:ea typeface="Cabin"/>
                <a:cs typeface="Cabin"/>
                <a:sym typeface="Cabin"/>
              </a:rPr>
              <a:t>Final Governance Process Draft is </a:t>
            </a:r>
            <a:r>
              <a:rPr lang="en-US" sz="2040"/>
              <a:t>voted on</a:t>
            </a:r>
            <a:r>
              <a:rPr b="0" i="0" lang="en-US" sz="2040" u="none" cap="none" strike="noStrike">
                <a:solidFill>
                  <a:schemeClr val="dk1"/>
                </a:solidFill>
                <a:latin typeface="Cabin"/>
                <a:ea typeface="Cabin"/>
                <a:cs typeface="Cabin"/>
                <a:sym typeface="Cabin"/>
              </a:rPr>
              <a:t> by the College </a:t>
            </a:r>
            <a:r>
              <a:rPr lang="en-US" sz="2040"/>
              <a:t>- October, 2018</a:t>
            </a:r>
            <a:endParaRPr/>
          </a:p>
          <a:p>
            <a:pPr indent="-228600" lvl="0" marL="228600" marR="0" rtl="0" algn="l">
              <a:lnSpc>
                <a:spcPct val="110000"/>
              </a:lnSpc>
              <a:spcBef>
                <a:spcPts val="1000"/>
              </a:spcBef>
              <a:spcAft>
                <a:spcPts val="0"/>
              </a:spcAft>
              <a:buClr>
                <a:schemeClr val="accent1"/>
              </a:buClr>
              <a:buSzPts val="2040"/>
              <a:buFont typeface="Arial"/>
              <a:buChar char="•"/>
            </a:pPr>
            <a:r>
              <a:rPr lang="en-US" sz="2040"/>
              <a:t>Appointments; t</a:t>
            </a:r>
            <a:r>
              <a:rPr b="0" i="0" lang="en-US" sz="2040" u="none" cap="none" strike="noStrike">
                <a:solidFill>
                  <a:schemeClr val="dk1"/>
                </a:solidFill>
                <a:latin typeface="Cabin"/>
                <a:ea typeface="Cabin"/>
                <a:cs typeface="Cabin"/>
                <a:sym typeface="Cabin"/>
              </a:rPr>
              <a:t>raining and orientation presentations: (1) orientation to participatory governance; (2) chairing a committee; (3) Brown Act training; - November- December 2018</a:t>
            </a:r>
            <a:endParaRPr b="0" i="0" sz="2040" u="none" cap="none" strike="noStrike">
              <a:solidFill>
                <a:schemeClr val="dk1"/>
              </a:solidFill>
              <a:latin typeface="Cabin"/>
              <a:ea typeface="Cabin"/>
              <a:cs typeface="Cabin"/>
              <a:sym typeface="Cabin"/>
            </a:endParaRPr>
          </a:p>
          <a:p>
            <a:pPr indent="-228600" lvl="0" marL="228600" marR="0" rtl="0" algn="l">
              <a:lnSpc>
                <a:spcPct val="110000"/>
              </a:lnSpc>
              <a:spcBef>
                <a:spcPts val="1000"/>
              </a:spcBef>
              <a:spcAft>
                <a:spcPts val="0"/>
              </a:spcAft>
              <a:buClr>
                <a:schemeClr val="accent1"/>
              </a:buClr>
              <a:buSzPts val="2040"/>
              <a:buFont typeface="Arial"/>
              <a:buChar char="•"/>
            </a:pPr>
            <a:r>
              <a:rPr b="0" i="0" lang="en-US" sz="2040" u="none" cap="none" strike="noStrike">
                <a:solidFill>
                  <a:schemeClr val="dk1"/>
                </a:solidFill>
                <a:latin typeface="Cabin"/>
                <a:ea typeface="Cabin"/>
                <a:cs typeface="Cabin"/>
                <a:sym typeface="Cabin"/>
              </a:rPr>
              <a:t>January 2019 - Implementation of New Governance Structure</a:t>
            </a:r>
            <a:endParaRPr/>
          </a:p>
          <a:p>
            <a:pPr indent="-109854" lvl="0" marL="228600" marR="0" rtl="0" algn="l">
              <a:lnSpc>
                <a:spcPct val="100000"/>
              </a:lnSpc>
              <a:spcBef>
                <a:spcPts val="1000"/>
              </a:spcBef>
              <a:spcAft>
                <a:spcPts val="0"/>
              </a:spcAft>
              <a:buClr>
                <a:schemeClr val="accent1"/>
              </a:buClr>
              <a:buSzPts val="1870"/>
              <a:buFont typeface="Arial"/>
              <a:buNone/>
            </a:pPr>
            <a:r>
              <a:t/>
            </a:r>
            <a:endParaRPr b="0" i="0" sz="1870" u="none" cap="none" strike="noStrike">
              <a:solidFill>
                <a:schemeClr val="dk1"/>
              </a:solidFill>
              <a:latin typeface="Cabin"/>
              <a:ea typeface="Cabin"/>
              <a:cs typeface="Cabin"/>
              <a:sym typeface="Cabin"/>
            </a:endParaRPr>
          </a:p>
        </p:txBody>
      </p:sp>
      <p:cxnSp>
        <p:nvCxnSpPr>
          <p:cNvPr id="914" name="Google Shape;914;p37"/>
          <p:cNvCxnSpPr/>
          <p:nvPr/>
        </p:nvCxnSpPr>
        <p:spPr>
          <a:xfrm>
            <a:off x="1318437" y="1209644"/>
            <a:ext cx="5901070"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8" name="Shape 918"/>
        <p:cNvGrpSpPr/>
        <p:nvPr/>
      </p:nvGrpSpPr>
      <p:grpSpPr>
        <a:xfrm>
          <a:off x="0" y="0"/>
          <a:ext cx="0" cy="0"/>
          <a:chOff x="0" y="0"/>
          <a:chExt cx="0" cy="0"/>
        </a:xfrm>
      </p:grpSpPr>
      <p:sp>
        <p:nvSpPr>
          <p:cNvPr id="919" name="Google Shape;919;p38"/>
          <p:cNvSpPr txBox="1"/>
          <p:nvPr>
            <p:ph type="title"/>
          </p:nvPr>
        </p:nvSpPr>
        <p:spPr>
          <a:xfrm>
            <a:off x="1451579" y="804519"/>
            <a:ext cx="9603275" cy="104923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4000"/>
              <a:buFont typeface="Cabin"/>
              <a:buNone/>
            </a:pPr>
            <a:r>
              <a:rPr b="0" i="0" lang="en-US" sz="4000" u="none" cap="none" strike="noStrike">
                <a:solidFill>
                  <a:schemeClr val="dk1"/>
                </a:solidFill>
                <a:latin typeface="Cabin"/>
                <a:ea typeface="Cabin"/>
                <a:cs typeface="Cabin"/>
                <a:sym typeface="Cabin"/>
              </a:rPr>
              <a:t>THANK YOU!</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Google Shape;131;p15"/>
          <p:cNvSpPr txBox="1"/>
          <p:nvPr>
            <p:ph type="title"/>
          </p:nvPr>
        </p:nvSpPr>
        <p:spPr>
          <a:xfrm>
            <a:off x="1449217" y="804889"/>
            <a:ext cx="9605635" cy="1059305"/>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5400"/>
              <a:buFont typeface="Cabin"/>
              <a:buNone/>
            </a:pPr>
            <a:r>
              <a:rPr b="0" i="0" lang="en-US" sz="5400" u="none" cap="none" strike="noStrike">
                <a:solidFill>
                  <a:schemeClr val="dk1"/>
                </a:solidFill>
                <a:latin typeface="Cabin"/>
                <a:ea typeface="Cabin"/>
                <a:cs typeface="Cabin"/>
                <a:sym typeface="Cabin"/>
              </a:rPr>
              <a:t>HOW WE GOT HERE</a:t>
            </a:r>
            <a:endParaRPr/>
          </a:p>
        </p:txBody>
      </p:sp>
      <p:sp>
        <p:nvSpPr>
          <p:cNvPr id="132" name="Google Shape;132;p15"/>
          <p:cNvSpPr txBox="1"/>
          <p:nvPr>
            <p:ph idx="1" type="body"/>
          </p:nvPr>
        </p:nvSpPr>
        <p:spPr>
          <a:xfrm>
            <a:off x="370490" y="2010878"/>
            <a:ext cx="10747276" cy="3940605"/>
          </a:xfrm>
          <a:prstGeom prst="rect">
            <a:avLst/>
          </a:prstGeom>
          <a:noFill/>
          <a:ln>
            <a:noFill/>
          </a:ln>
        </p:spPr>
        <p:txBody>
          <a:bodyPr anchorCtr="0" anchor="t" bIns="45700" lIns="91425" spcFirstLastPara="1" rIns="91425" wrap="square" tIns="45700">
            <a:noAutofit/>
          </a:bodyPr>
          <a:lstStyle/>
          <a:p>
            <a:pPr indent="-228600" lvl="0" marL="228600" marR="0" rtl="0" algn="l">
              <a:lnSpc>
                <a:spcPct val="120000"/>
              </a:lnSpc>
              <a:spcBef>
                <a:spcPts val="0"/>
              </a:spcBef>
              <a:spcAft>
                <a:spcPts val="0"/>
              </a:spcAft>
              <a:buClr>
                <a:schemeClr val="accent1"/>
              </a:buClr>
              <a:buSzPts val="2400"/>
              <a:buFont typeface="Arial"/>
              <a:buChar char="•"/>
            </a:pPr>
            <a:r>
              <a:rPr b="1" i="0" lang="en-US" sz="2400" u="none" cap="none" strike="noStrike">
                <a:solidFill>
                  <a:schemeClr val="dk1"/>
                </a:solidFill>
                <a:latin typeface="Cabin"/>
                <a:ea typeface="Cabin"/>
                <a:cs typeface="Cabin"/>
                <a:sym typeface="Cabin"/>
              </a:rPr>
              <a:t>Internal Dissatisfaction</a:t>
            </a:r>
            <a:endParaRPr/>
          </a:p>
          <a:p>
            <a:pPr indent="-228600" lvl="0" marL="228600" marR="0" rtl="0" algn="l">
              <a:lnSpc>
                <a:spcPct val="120000"/>
              </a:lnSpc>
              <a:spcBef>
                <a:spcPts val="1000"/>
              </a:spcBef>
              <a:spcAft>
                <a:spcPts val="0"/>
              </a:spcAft>
              <a:buClr>
                <a:schemeClr val="accent1"/>
              </a:buClr>
              <a:buSzPts val="2400"/>
              <a:buFont typeface="Arial"/>
              <a:buChar char="•"/>
            </a:pPr>
            <a:r>
              <a:rPr b="1" i="0" lang="en-US" sz="2400" u="none" cap="none" strike="noStrike">
                <a:solidFill>
                  <a:schemeClr val="dk1"/>
                </a:solidFill>
                <a:latin typeface="Cabin"/>
                <a:ea typeface="Cabin"/>
                <a:cs typeface="Cabin"/>
                <a:sym typeface="Cabin"/>
              </a:rPr>
              <a:t>Institutional Effectiveness Partnership Initiative (IEPI) Recommendation</a:t>
            </a:r>
            <a:endParaRPr/>
          </a:p>
          <a:p>
            <a:pPr indent="-228600" lvl="0" marL="228600" marR="0" rtl="0" algn="l">
              <a:lnSpc>
                <a:spcPct val="120000"/>
              </a:lnSpc>
              <a:spcBef>
                <a:spcPts val="1000"/>
              </a:spcBef>
              <a:spcAft>
                <a:spcPts val="0"/>
              </a:spcAft>
              <a:buClr>
                <a:schemeClr val="accent1"/>
              </a:buClr>
              <a:buSzPts val="2400"/>
              <a:buFont typeface="Arial"/>
              <a:buChar char="•"/>
            </a:pPr>
            <a:r>
              <a:rPr b="1" i="0" lang="en-US" sz="2400" u="none" cap="none" strike="noStrike">
                <a:solidFill>
                  <a:schemeClr val="dk1"/>
                </a:solidFill>
                <a:latin typeface="Cabin"/>
                <a:ea typeface="Cabin"/>
                <a:cs typeface="Cabin"/>
                <a:sym typeface="Cabin"/>
              </a:rPr>
              <a:t>Accreditation Requirements</a:t>
            </a:r>
            <a:endParaRPr/>
          </a:p>
          <a:p>
            <a:pPr indent="-228600" lvl="0" marL="228600" marR="0" rtl="0" algn="l">
              <a:lnSpc>
                <a:spcPct val="120000"/>
              </a:lnSpc>
              <a:spcBef>
                <a:spcPts val="1000"/>
              </a:spcBef>
              <a:spcAft>
                <a:spcPts val="0"/>
              </a:spcAft>
              <a:buClr>
                <a:schemeClr val="accent1"/>
              </a:buClr>
              <a:buSzPts val="2400"/>
              <a:buFont typeface="Arial"/>
              <a:buChar char="•"/>
            </a:pPr>
            <a:r>
              <a:rPr b="1" i="0" lang="en-US" sz="2400" u="none" cap="none" strike="noStrike">
                <a:solidFill>
                  <a:schemeClr val="dk1"/>
                </a:solidFill>
                <a:latin typeface="Cabin"/>
                <a:ea typeface="Cabin"/>
                <a:cs typeface="Cabin"/>
                <a:sym typeface="Cabin"/>
              </a:rPr>
              <a:t>Concerns Buttressed by College Survey</a:t>
            </a:r>
            <a:endParaRPr/>
          </a:p>
          <a:p>
            <a:pPr indent="-76200" lvl="0" marL="228600" marR="0" rtl="0" algn="l">
              <a:lnSpc>
                <a:spcPct val="120000"/>
              </a:lnSpc>
              <a:spcBef>
                <a:spcPts val="1000"/>
              </a:spcBef>
              <a:spcAft>
                <a:spcPts val="0"/>
              </a:spcAft>
              <a:buClr>
                <a:schemeClr val="accent1"/>
              </a:buClr>
              <a:buSzPts val="2400"/>
              <a:buFont typeface="Arial"/>
              <a:buNone/>
            </a:pPr>
            <a:r>
              <a:t/>
            </a:r>
            <a:endParaRPr b="1" i="0" sz="2400" u="none" cap="none" strike="noStrike">
              <a:solidFill>
                <a:schemeClr val="dk1"/>
              </a:solidFill>
              <a:latin typeface="Cabin"/>
              <a:ea typeface="Cabin"/>
              <a:cs typeface="Cabin"/>
              <a:sym typeface="Cabin"/>
            </a:endParaRPr>
          </a:p>
          <a:p>
            <a:pPr indent="-76200" lvl="0" marL="228600" marR="0" rtl="0" algn="ctr">
              <a:lnSpc>
                <a:spcPct val="120000"/>
              </a:lnSpc>
              <a:spcBef>
                <a:spcPts val="1000"/>
              </a:spcBef>
              <a:spcAft>
                <a:spcPts val="0"/>
              </a:spcAft>
              <a:buClr>
                <a:schemeClr val="accent1"/>
              </a:buClr>
              <a:buSzPts val="2400"/>
              <a:buFont typeface="Arial"/>
              <a:buNone/>
            </a:pPr>
            <a:r>
              <a:t/>
            </a:r>
            <a:endParaRPr b="1" i="0" sz="2400" u="none" cap="none" strike="noStrike">
              <a:solidFill>
                <a:schemeClr val="dk1"/>
              </a:solidFill>
              <a:latin typeface="Cabin"/>
              <a:ea typeface="Cabin"/>
              <a:cs typeface="Cabin"/>
              <a:sym typeface="Cabi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Google Shape;137;p16"/>
          <p:cNvSpPr txBox="1"/>
          <p:nvPr>
            <p:ph type="title"/>
          </p:nvPr>
        </p:nvSpPr>
        <p:spPr>
          <a:xfrm>
            <a:off x="1449217" y="804889"/>
            <a:ext cx="9605635" cy="1059305"/>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5400"/>
              <a:buFont typeface="Cabin"/>
              <a:buNone/>
            </a:pPr>
            <a:r>
              <a:rPr b="0" i="0" lang="en-US" sz="5400" u="none" cap="none" strike="noStrike">
                <a:solidFill>
                  <a:schemeClr val="dk1"/>
                </a:solidFill>
                <a:latin typeface="Cabin"/>
                <a:ea typeface="Cabin"/>
                <a:cs typeface="Cabin"/>
                <a:sym typeface="Cabin"/>
              </a:rPr>
              <a:t>HOW WE GOT HERE</a:t>
            </a:r>
            <a:endParaRPr/>
          </a:p>
        </p:txBody>
      </p:sp>
      <p:sp>
        <p:nvSpPr>
          <p:cNvPr id="138" name="Google Shape;138;p16"/>
          <p:cNvSpPr txBox="1"/>
          <p:nvPr>
            <p:ph idx="1" type="body"/>
          </p:nvPr>
        </p:nvSpPr>
        <p:spPr>
          <a:xfrm>
            <a:off x="370490" y="2010878"/>
            <a:ext cx="5904186" cy="3940605"/>
          </a:xfrm>
          <a:prstGeom prst="rect">
            <a:avLst/>
          </a:prstGeom>
          <a:noFill/>
          <a:ln>
            <a:noFill/>
          </a:ln>
        </p:spPr>
        <p:txBody>
          <a:bodyPr anchorCtr="0" anchor="t" bIns="45700" lIns="91425" spcFirstLastPara="1" rIns="91425" wrap="square" tIns="45700">
            <a:noAutofit/>
          </a:bodyPr>
          <a:lstStyle/>
          <a:p>
            <a:pPr indent="0" lvl="0" marL="0" marR="0" rtl="0" algn="ctr">
              <a:lnSpc>
                <a:spcPct val="110000"/>
              </a:lnSpc>
              <a:spcBef>
                <a:spcPts val="0"/>
              </a:spcBef>
              <a:spcAft>
                <a:spcPts val="0"/>
              </a:spcAft>
              <a:buClr>
                <a:schemeClr val="accent1"/>
              </a:buClr>
              <a:buSzPts val="2400"/>
              <a:buFont typeface="Arial"/>
              <a:buNone/>
            </a:pPr>
            <a:r>
              <a:rPr b="1" i="0" lang="en-US" sz="2400" u="none" cap="none" strike="noStrike">
                <a:solidFill>
                  <a:schemeClr val="dk1"/>
                </a:solidFill>
                <a:latin typeface="Cabin"/>
                <a:ea typeface="Cabin"/>
                <a:cs typeface="Cabin"/>
                <a:sym typeface="Cabin"/>
              </a:rPr>
              <a:t>Institutional Effectiveness Partnership Initiative (IEPI) Area of Focus</a:t>
            </a:r>
            <a:endParaRPr/>
          </a:p>
          <a:p>
            <a:pPr indent="0" lvl="0" marL="0" marR="0" rtl="0" algn="l">
              <a:lnSpc>
                <a:spcPct val="110000"/>
              </a:lnSpc>
              <a:spcBef>
                <a:spcPts val="1000"/>
              </a:spcBef>
              <a:spcAft>
                <a:spcPts val="0"/>
              </a:spcAft>
              <a:buClr>
                <a:schemeClr val="accent1"/>
              </a:buClr>
              <a:buSzPts val="2800"/>
              <a:buFont typeface="Arial"/>
              <a:buNone/>
            </a:pPr>
            <a:r>
              <a:rPr b="0" i="1" lang="en-US" sz="2800" u="none" cap="none" strike="noStrike">
                <a:solidFill>
                  <a:schemeClr val="dk1"/>
                </a:solidFill>
                <a:latin typeface="Cabin"/>
                <a:ea typeface="Cabin"/>
                <a:cs typeface="Cabin"/>
                <a:sym typeface="Cabin"/>
              </a:rPr>
              <a:t>Streamlining the college participatory governance structure and improving communications about decision-making with constituent members.</a:t>
            </a:r>
            <a:endParaRPr b="1" i="1" sz="2800" u="none" cap="none" strike="noStrike">
              <a:solidFill>
                <a:schemeClr val="dk1"/>
              </a:solidFill>
              <a:latin typeface="Cabin"/>
              <a:ea typeface="Cabin"/>
              <a:cs typeface="Cabin"/>
              <a:sym typeface="Cabin"/>
            </a:endParaRPr>
          </a:p>
        </p:txBody>
      </p:sp>
      <p:sp>
        <p:nvSpPr>
          <p:cNvPr id="139" name="Google Shape;139;p16"/>
          <p:cNvSpPr txBox="1"/>
          <p:nvPr>
            <p:ph idx="2" type="body"/>
          </p:nvPr>
        </p:nvSpPr>
        <p:spPr>
          <a:xfrm>
            <a:off x="6413770" y="2017343"/>
            <a:ext cx="5536491" cy="3934140"/>
          </a:xfrm>
          <a:prstGeom prst="rect">
            <a:avLst/>
          </a:prstGeom>
          <a:noFill/>
          <a:ln>
            <a:noFill/>
          </a:ln>
        </p:spPr>
        <p:txBody>
          <a:bodyPr anchorCtr="0" anchor="t" bIns="45700" lIns="91425" spcFirstLastPara="1" rIns="91425" wrap="square" tIns="45700">
            <a:noAutofit/>
          </a:bodyPr>
          <a:lstStyle/>
          <a:p>
            <a:pPr indent="0" lvl="0" marL="0" marR="0" rtl="0" algn="ctr">
              <a:lnSpc>
                <a:spcPct val="110000"/>
              </a:lnSpc>
              <a:spcBef>
                <a:spcPts val="0"/>
              </a:spcBef>
              <a:spcAft>
                <a:spcPts val="0"/>
              </a:spcAft>
              <a:buClr>
                <a:schemeClr val="accent1"/>
              </a:buClr>
              <a:buSzPts val="2400"/>
              <a:buFont typeface="Arial"/>
              <a:buNone/>
            </a:pPr>
            <a:r>
              <a:rPr b="1" i="0" lang="en-US" sz="2400" u="none" cap="none" strike="noStrike">
                <a:solidFill>
                  <a:schemeClr val="dk1"/>
                </a:solidFill>
                <a:latin typeface="Cabin"/>
                <a:ea typeface="Cabin"/>
                <a:cs typeface="Cabin"/>
                <a:sym typeface="Cabin"/>
              </a:rPr>
              <a:t>Accreditation Requirements</a:t>
            </a:r>
            <a:endParaRPr/>
          </a:p>
          <a:p>
            <a:pPr indent="0" lvl="0" marL="0" marR="0" rtl="0" algn="l">
              <a:lnSpc>
                <a:spcPct val="110000"/>
              </a:lnSpc>
              <a:spcBef>
                <a:spcPts val="1000"/>
              </a:spcBef>
              <a:spcAft>
                <a:spcPts val="0"/>
              </a:spcAft>
              <a:buClr>
                <a:schemeClr val="accent1"/>
              </a:buClr>
              <a:buSzPts val="2400"/>
              <a:buFont typeface="Arial"/>
              <a:buNone/>
            </a:pPr>
            <a:r>
              <a:rPr b="0" i="1" lang="en-US" sz="2400" u="none" cap="none" strike="noStrike">
                <a:solidFill>
                  <a:schemeClr val="dk1"/>
                </a:solidFill>
                <a:latin typeface="Cabin"/>
                <a:ea typeface="Cabin"/>
                <a:cs typeface="Cabin"/>
                <a:sym typeface="Cabin"/>
              </a:rPr>
              <a:t>Governance roles are defined in policy  and are designed to facilitate decisions that support student learning programs and services and improve institutional effectiveness. Through established governance structures, processes and practices, the governing board, administrators, faculty,  staff, and students work together for the good of the institution.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sp>
        <p:nvSpPr>
          <p:cNvPr id="144" name="Google Shape;144;p17"/>
          <p:cNvSpPr txBox="1"/>
          <p:nvPr/>
        </p:nvSpPr>
        <p:spPr>
          <a:xfrm>
            <a:off x="1688990" y="182125"/>
            <a:ext cx="9604375" cy="661987"/>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3200"/>
              <a:buFont typeface="Cabin"/>
              <a:buNone/>
            </a:pPr>
            <a:r>
              <a:rPr b="0" i="0" lang="en-US" sz="3200" u="none" cap="none" strike="noStrike">
                <a:solidFill>
                  <a:schemeClr val="dk1"/>
                </a:solidFill>
                <a:latin typeface="Cabin"/>
                <a:ea typeface="Cabin"/>
                <a:cs typeface="Cabin"/>
                <a:sym typeface="Cabin"/>
              </a:rPr>
              <a:t>IEPI TEAM RECOMMENDATIONS</a:t>
            </a:r>
            <a:endParaRPr b="0" i="0" sz="3200" u="none" cap="none" strike="noStrike">
              <a:solidFill>
                <a:schemeClr val="dk1"/>
              </a:solidFill>
              <a:latin typeface="Cabin"/>
              <a:ea typeface="Cabin"/>
              <a:cs typeface="Cabin"/>
              <a:sym typeface="Cabin"/>
            </a:endParaRPr>
          </a:p>
        </p:txBody>
      </p:sp>
      <p:sp>
        <p:nvSpPr>
          <p:cNvPr id="145" name="Google Shape;145;p17"/>
          <p:cNvSpPr txBox="1"/>
          <p:nvPr/>
        </p:nvSpPr>
        <p:spPr>
          <a:xfrm>
            <a:off x="457199" y="1008016"/>
            <a:ext cx="5507665" cy="4431983"/>
          </a:xfrm>
          <a:prstGeom prst="rect">
            <a:avLst/>
          </a:prstGeom>
          <a:noFill/>
          <a:ln>
            <a:noFill/>
          </a:ln>
        </p:spPr>
        <p:txBody>
          <a:bodyPr anchorCtr="0" anchor="t" bIns="45700" lIns="91425" spcFirstLastPara="1" rIns="91425" wrap="square" tIns="45700">
            <a:noAutofit/>
          </a:bodyPr>
          <a:lstStyle/>
          <a:p>
            <a:pPr indent="-285750" lvl="0" marL="285750" marR="0" rtl="0" algn="l">
              <a:spcBef>
                <a:spcPts val="0"/>
              </a:spcBef>
              <a:spcAft>
                <a:spcPts val="0"/>
              </a:spcAft>
              <a:buClr>
                <a:schemeClr val="dk1"/>
              </a:buClr>
              <a:buSzPts val="2200"/>
              <a:buFont typeface="Arial"/>
              <a:buChar char="•"/>
            </a:pPr>
            <a:r>
              <a:rPr b="0" i="0" lang="en-US" sz="2200" u="none" cap="none" strike="noStrike">
                <a:solidFill>
                  <a:schemeClr val="dk1"/>
                </a:solidFill>
                <a:latin typeface="Cabin"/>
                <a:ea typeface="Cabin"/>
                <a:cs typeface="Cabin"/>
                <a:sym typeface="Cabin"/>
              </a:rPr>
              <a:t>Conduct a series of moderated campus forums to allow all employee constituency groups to take active ownership of putting students first in all decision-making processes.</a:t>
            </a:r>
            <a:endParaRPr/>
          </a:p>
          <a:p>
            <a:pPr indent="-285750" lvl="0" marL="285750" marR="0" rtl="0" algn="l">
              <a:spcBef>
                <a:spcPts val="0"/>
              </a:spcBef>
              <a:spcAft>
                <a:spcPts val="0"/>
              </a:spcAft>
              <a:buClr>
                <a:schemeClr val="dk1"/>
              </a:buClr>
              <a:buSzPts val="2200"/>
              <a:buFont typeface="Arial"/>
              <a:buChar char="•"/>
            </a:pPr>
            <a:r>
              <a:rPr b="0" i="0" lang="en-US" sz="2200" u="none" cap="none" strike="noStrike">
                <a:solidFill>
                  <a:schemeClr val="dk1"/>
                </a:solidFill>
                <a:latin typeface="Cabin"/>
                <a:ea typeface="Cabin"/>
                <a:cs typeface="Cabin"/>
                <a:sym typeface="Cabin"/>
              </a:rPr>
              <a:t>Update governance practices and the documents guiding them as needed, based in part on forum results.</a:t>
            </a:r>
            <a:endParaRPr/>
          </a:p>
          <a:p>
            <a:pPr indent="-285750" lvl="0" marL="285750" marR="0" rtl="0" algn="l">
              <a:spcBef>
                <a:spcPts val="0"/>
              </a:spcBef>
              <a:spcAft>
                <a:spcPts val="0"/>
              </a:spcAft>
              <a:buClr>
                <a:schemeClr val="dk1"/>
              </a:buClr>
              <a:buSzPts val="2200"/>
              <a:buFont typeface="Arial"/>
              <a:buChar char="•"/>
            </a:pPr>
            <a:r>
              <a:rPr b="0" i="0" lang="en-US" sz="2200" u="none" cap="none" strike="noStrike">
                <a:solidFill>
                  <a:schemeClr val="dk1"/>
                </a:solidFill>
                <a:latin typeface="Cabin"/>
                <a:ea typeface="Cabin"/>
                <a:cs typeface="Cabin"/>
                <a:sym typeface="Cabin"/>
              </a:rPr>
              <a:t>Ensure that all processes, meeting agendas, and minutes are documented in timely fashion and posted in widely accessible form.</a:t>
            </a:r>
            <a:endParaRPr/>
          </a:p>
          <a:p>
            <a:pPr indent="0" lvl="0" marL="0" marR="0" rtl="0" algn="l">
              <a:spcBef>
                <a:spcPts val="0"/>
              </a:spcBef>
              <a:spcAft>
                <a:spcPts val="0"/>
              </a:spcAft>
              <a:buNone/>
            </a:pPr>
            <a:r>
              <a:t/>
            </a:r>
            <a:endParaRPr sz="1800">
              <a:solidFill>
                <a:schemeClr val="dk1"/>
              </a:solidFill>
              <a:latin typeface="Cabin"/>
              <a:ea typeface="Cabin"/>
              <a:cs typeface="Cabin"/>
              <a:sym typeface="Cabin"/>
            </a:endParaRPr>
          </a:p>
        </p:txBody>
      </p:sp>
      <p:sp>
        <p:nvSpPr>
          <p:cNvPr id="146" name="Google Shape;146;p17"/>
          <p:cNvSpPr txBox="1"/>
          <p:nvPr/>
        </p:nvSpPr>
        <p:spPr>
          <a:xfrm>
            <a:off x="5964864" y="1008016"/>
            <a:ext cx="5964865" cy="4154984"/>
          </a:xfrm>
          <a:prstGeom prst="rect">
            <a:avLst/>
          </a:prstGeom>
          <a:noFill/>
          <a:ln>
            <a:noFill/>
          </a:ln>
        </p:spPr>
        <p:txBody>
          <a:bodyPr anchorCtr="0" anchor="t" bIns="45700" lIns="91425" spcFirstLastPara="1" rIns="91425" wrap="square" tIns="45700">
            <a:noAutofit/>
          </a:bodyPr>
          <a:lstStyle/>
          <a:p>
            <a:pPr indent="-285750" lvl="0" marL="285750" marR="0" rtl="0" algn="l">
              <a:spcBef>
                <a:spcPts val="0"/>
              </a:spcBef>
              <a:spcAft>
                <a:spcPts val="0"/>
              </a:spcAft>
              <a:buClr>
                <a:schemeClr val="dk1"/>
              </a:buClr>
              <a:buSzPts val="2200"/>
              <a:buFont typeface="Arial"/>
              <a:buChar char="•"/>
            </a:pPr>
            <a:r>
              <a:rPr lang="en-US" sz="2200">
                <a:solidFill>
                  <a:schemeClr val="dk1"/>
                </a:solidFill>
                <a:latin typeface="Cabin"/>
                <a:ea typeface="Cabin"/>
                <a:cs typeface="Cabin"/>
                <a:sym typeface="Cabin"/>
              </a:rPr>
              <a:t>Design and deploy a survey for all employees (and student government officers) to gauge understanding of roles and responsibilities of serving on campus committees. Use results with forum feedback to define the scope of professional development training/activities for participating on campus committees.</a:t>
            </a:r>
            <a:endParaRPr/>
          </a:p>
          <a:p>
            <a:pPr indent="-285750" lvl="0" marL="285750" marR="0" rtl="0" algn="l">
              <a:spcBef>
                <a:spcPts val="0"/>
              </a:spcBef>
              <a:spcAft>
                <a:spcPts val="0"/>
              </a:spcAft>
              <a:buClr>
                <a:schemeClr val="dk1"/>
              </a:buClr>
              <a:buSzPts val="2200"/>
              <a:buFont typeface="Arial"/>
              <a:buChar char="•"/>
            </a:pPr>
            <a:r>
              <a:rPr lang="en-US" sz="2200">
                <a:solidFill>
                  <a:schemeClr val="dk1"/>
                </a:solidFill>
                <a:latin typeface="Cabin"/>
                <a:ea typeface="Cabin"/>
                <a:cs typeface="Cabin"/>
                <a:sym typeface="Cabin"/>
              </a:rPr>
              <a:t>Implement training/activities, incentivize training, and encourage cross-constituent attendance for each session.  Administrators should make every attempt to lead by example. Track attendance and/or reevaluate every three years.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Google Shape;151;p18"/>
          <p:cNvSpPr txBox="1"/>
          <p:nvPr/>
        </p:nvSpPr>
        <p:spPr>
          <a:xfrm>
            <a:off x="1854528" y="0"/>
            <a:ext cx="9604375" cy="1049338"/>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800"/>
              <a:buFont typeface="Cabin"/>
              <a:buNone/>
            </a:pPr>
            <a:r>
              <a:rPr b="0" i="0" lang="en-US" sz="2800" cap="none">
                <a:solidFill>
                  <a:schemeClr val="dk1"/>
                </a:solidFill>
                <a:latin typeface="Cabin"/>
                <a:ea typeface="Cabin"/>
                <a:cs typeface="Cabin"/>
                <a:sym typeface="Cabin"/>
              </a:rPr>
              <a:t>ACCJC REQUIREMENT STANDARD IV.A </a:t>
            </a:r>
            <a:br>
              <a:rPr b="0" i="0" lang="en-US" sz="2800" cap="none">
                <a:solidFill>
                  <a:schemeClr val="dk1"/>
                </a:solidFill>
                <a:latin typeface="Cabin"/>
                <a:ea typeface="Cabin"/>
                <a:cs typeface="Cabin"/>
                <a:sym typeface="Cabin"/>
              </a:rPr>
            </a:br>
            <a:r>
              <a:rPr b="0" i="0" lang="en-US" sz="2800" cap="none">
                <a:solidFill>
                  <a:schemeClr val="dk1"/>
                </a:solidFill>
                <a:latin typeface="Cabin"/>
                <a:ea typeface="Cabin"/>
                <a:cs typeface="Cabin"/>
                <a:sym typeface="Cabin"/>
              </a:rPr>
              <a:t>(AREAS TO BE STRENGTHENED)</a:t>
            </a:r>
            <a:endParaRPr b="0" i="0" sz="2800" cap="none">
              <a:solidFill>
                <a:schemeClr val="dk1"/>
              </a:solidFill>
              <a:latin typeface="Cabin"/>
              <a:ea typeface="Cabin"/>
              <a:cs typeface="Cabin"/>
              <a:sym typeface="Cabin"/>
            </a:endParaRPr>
          </a:p>
        </p:txBody>
      </p:sp>
      <p:sp>
        <p:nvSpPr>
          <p:cNvPr id="152" name="Google Shape;152;p18"/>
          <p:cNvSpPr txBox="1"/>
          <p:nvPr/>
        </p:nvSpPr>
        <p:spPr>
          <a:xfrm>
            <a:off x="446567" y="1049338"/>
            <a:ext cx="5146159" cy="34778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200">
                <a:solidFill>
                  <a:schemeClr val="dk1"/>
                </a:solidFill>
                <a:latin typeface="Cabin"/>
                <a:ea typeface="Cabin"/>
                <a:cs typeface="Cabin"/>
                <a:sym typeface="Cabin"/>
              </a:rPr>
              <a:t>IV.A.2  ...Policy specifies the manner in which individuals bring forward ideas and work together on appropriate policy, planning, and special-purpose committees.</a:t>
            </a:r>
            <a:endParaRPr/>
          </a:p>
          <a:p>
            <a:pPr indent="0" lvl="0" marL="0" marR="0" rtl="0" algn="l">
              <a:spcBef>
                <a:spcPts val="0"/>
              </a:spcBef>
              <a:spcAft>
                <a:spcPts val="0"/>
              </a:spcAft>
              <a:buNone/>
            </a:pPr>
            <a:r>
              <a:t/>
            </a:r>
            <a:endParaRPr sz="2200">
              <a:solidFill>
                <a:schemeClr val="dk1"/>
              </a:solidFill>
              <a:latin typeface="Cabin"/>
              <a:ea typeface="Cabin"/>
              <a:cs typeface="Cabin"/>
              <a:sym typeface="Cabin"/>
            </a:endParaRPr>
          </a:p>
          <a:p>
            <a:pPr indent="0" lvl="0" marL="0" marR="0" rtl="0" algn="l">
              <a:spcBef>
                <a:spcPts val="0"/>
              </a:spcBef>
              <a:spcAft>
                <a:spcPts val="0"/>
              </a:spcAft>
              <a:buNone/>
            </a:pPr>
            <a:r>
              <a:rPr lang="en-US" sz="2200">
                <a:solidFill>
                  <a:schemeClr val="dk1"/>
                </a:solidFill>
                <a:latin typeface="Cabin"/>
                <a:ea typeface="Cabin"/>
                <a:cs typeface="Cabin"/>
                <a:sym typeface="Cabin"/>
              </a:rPr>
              <a:t>IV.A.5  Faculty and academic administrators, through policy and procedures, and through well-defined structures, have responsibility for recommendations about curriculum and student learning programs and services.</a:t>
            </a:r>
            <a:endParaRPr sz="2200">
              <a:solidFill>
                <a:schemeClr val="dk1"/>
              </a:solidFill>
              <a:latin typeface="Cabin"/>
              <a:ea typeface="Cabin"/>
              <a:cs typeface="Cabin"/>
              <a:sym typeface="Cabin"/>
            </a:endParaRPr>
          </a:p>
        </p:txBody>
      </p:sp>
      <p:sp>
        <p:nvSpPr>
          <p:cNvPr id="153" name="Google Shape;153;p18"/>
          <p:cNvSpPr txBox="1"/>
          <p:nvPr/>
        </p:nvSpPr>
        <p:spPr>
          <a:xfrm>
            <a:off x="5752214" y="1049338"/>
            <a:ext cx="6039293" cy="409342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200">
                <a:solidFill>
                  <a:schemeClr val="dk1"/>
                </a:solidFill>
                <a:latin typeface="Cabin"/>
                <a:ea typeface="Cabin"/>
                <a:cs typeface="Cabin"/>
                <a:sym typeface="Cabin"/>
              </a:rPr>
              <a:t>IV.A.6  The processes for decision-making and the resulting decisions are documented and widely communicated across the institution.</a:t>
            </a:r>
            <a:endParaRPr/>
          </a:p>
          <a:p>
            <a:pPr indent="0" lvl="0" marL="0" marR="0" rtl="0" algn="l">
              <a:spcBef>
                <a:spcPts val="0"/>
              </a:spcBef>
              <a:spcAft>
                <a:spcPts val="0"/>
              </a:spcAft>
              <a:buNone/>
            </a:pPr>
            <a:r>
              <a:t/>
            </a:r>
            <a:endParaRPr sz="2200">
              <a:solidFill>
                <a:schemeClr val="dk1"/>
              </a:solidFill>
              <a:latin typeface="Cabin"/>
              <a:ea typeface="Cabin"/>
              <a:cs typeface="Cabin"/>
              <a:sym typeface="Cabin"/>
            </a:endParaRPr>
          </a:p>
          <a:p>
            <a:pPr indent="0" lvl="0" marL="0" marR="0" rtl="0" algn="l">
              <a:spcBef>
                <a:spcPts val="0"/>
              </a:spcBef>
              <a:spcAft>
                <a:spcPts val="0"/>
              </a:spcAft>
              <a:buNone/>
            </a:pPr>
            <a:r>
              <a:rPr lang="en-US" sz="2200">
                <a:solidFill>
                  <a:schemeClr val="dk1"/>
                </a:solidFill>
                <a:latin typeface="Cabin"/>
                <a:ea typeface="Cabin"/>
                <a:cs typeface="Cabin"/>
                <a:sym typeface="Cabin"/>
              </a:rPr>
              <a:t>IV.A.7  Leadership roles and the institution’s governance and decision-making policies, procedures, and processes are regularly evaluated to assure their integrity and effectiveness.  The institution widely communicates the results of these evaluations and uses them as the basis for improvement.</a:t>
            </a:r>
            <a:endParaRPr/>
          </a:p>
          <a:p>
            <a:pPr indent="0" lvl="0" marL="0" marR="0" rtl="0" algn="l">
              <a:spcBef>
                <a:spcPts val="0"/>
              </a:spcBef>
              <a:spcAft>
                <a:spcPts val="0"/>
              </a:spcAft>
              <a:buNone/>
            </a:pPr>
            <a:r>
              <a:t/>
            </a:r>
            <a:endParaRPr sz="1800">
              <a:solidFill>
                <a:schemeClr val="dk1"/>
              </a:solidFill>
              <a:latin typeface="Cabin"/>
              <a:ea typeface="Cabin"/>
              <a:cs typeface="Cabin"/>
              <a:sym typeface="Cabi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Google Shape;158;p19"/>
          <p:cNvSpPr/>
          <p:nvPr/>
        </p:nvSpPr>
        <p:spPr>
          <a:xfrm>
            <a:off x="2" y="0"/>
            <a:ext cx="12191696" cy="6858000"/>
          </a:xfrm>
          <a:prstGeom prst="rect">
            <a:avLst/>
          </a:prstGeom>
          <a:gradFill>
            <a:gsLst>
              <a:gs pos="0">
                <a:srgbClr val="EBE9E6"/>
              </a:gs>
              <a:gs pos="100000">
                <a:srgbClr val="C9C5C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bin"/>
              <a:ea typeface="Cabin"/>
              <a:cs typeface="Cabin"/>
              <a:sym typeface="Cabin"/>
            </a:endParaRPr>
          </a:p>
        </p:txBody>
      </p:sp>
      <p:sp>
        <p:nvSpPr>
          <p:cNvPr id="159" name="Google Shape;159;p19"/>
          <p:cNvSpPr/>
          <p:nvPr/>
        </p:nvSpPr>
        <p:spPr>
          <a:xfrm>
            <a:off x="0" y="2019476"/>
            <a:ext cx="12192000" cy="4105941"/>
          </a:xfrm>
          <a:prstGeom prst="rect">
            <a:avLst/>
          </a:prstGeom>
          <a:gradFill>
            <a:gsLst>
              <a:gs pos="0">
                <a:srgbClr val="DFDBD5">
                  <a:alpha val="0"/>
                </a:srgbClr>
              </a:gs>
              <a:gs pos="100000">
                <a:schemeClr val="lt2"/>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bin"/>
              <a:ea typeface="Cabin"/>
              <a:cs typeface="Cabin"/>
              <a:sym typeface="Cabin"/>
            </a:endParaRPr>
          </a:p>
        </p:txBody>
      </p:sp>
      <p:pic>
        <p:nvPicPr>
          <p:cNvPr id="160" name="Google Shape;160;p19"/>
          <p:cNvPicPr preferRelativeResize="0"/>
          <p:nvPr/>
        </p:nvPicPr>
        <p:blipFill rotWithShape="1">
          <a:blip r:embed="rId3">
            <a:alphaModFix/>
          </a:blip>
          <a:srcRect b="-1538" l="0" r="0" t="1538"/>
          <a:stretch/>
        </p:blipFill>
        <p:spPr>
          <a:xfrm>
            <a:off x="0" y="6126480"/>
            <a:ext cx="12192000" cy="742950"/>
          </a:xfrm>
          <a:prstGeom prst="rect">
            <a:avLst/>
          </a:prstGeom>
          <a:noFill/>
          <a:ln>
            <a:noFill/>
          </a:ln>
        </p:spPr>
      </p:pic>
      <p:cxnSp>
        <p:nvCxnSpPr>
          <p:cNvPr id="161" name="Google Shape;161;p19"/>
          <p:cNvCxnSpPr/>
          <p:nvPr/>
        </p:nvCxnSpPr>
        <p:spPr>
          <a:xfrm>
            <a:off x="0" y="6128413"/>
            <a:ext cx="12192000" cy="0"/>
          </a:xfrm>
          <a:prstGeom prst="straightConnector1">
            <a:avLst/>
          </a:prstGeom>
          <a:noFill/>
          <a:ln cap="flat" cmpd="sng" w="12700">
            <a:solidFill>
              <a:srgbClr val="000001">
                <a:alpha val="20000"/>
              </a:srgbClr>
            </a:solidFill>
            <a:prstDash val="solid"/>
            <a:round/>
            <a:headEnd len="sm" w="sm" type="none"/>
            <a:tailEnd len="sm" w="sm" type="none"/>
          </a:ln>
        </p:spPr>
      </p:cxnSp>
      <p:cxnSp>
        <p:nvCxnSpPr>
          <p:cNvPr id="162" name="Google Shape;162;p19"/>
          <p:cNvCxnSpPr/>
          <p:nvPr/>
        </p:nvCxnSpPr>
        <p:spPr>
          <a:xfrm>
            <a:off x="1451579" y="2146542"/>
            <a:ext cx="3272094" cy="0"/>
          </a:xfrm>
          <a:prstGeom prst="straightConnector1">
            <a:avLst/>
          </a:prstGeom>
          <a:noFill/>
          <a:ln>
            <a:noFill/>
          </a:ln>
        </p:spPr>
      </p:cxnSp>
      <p:sp>
        <p:nvSpPr>
          <p:cNvPr id="163" name="Google Shape;163;p19"/>
          <p:cNvSpPr txBox="1"/>
          <p:nvPr/>
        </p:nvSpPr>
        <p:spPr>
          <a:xfrm>
            <a:off x="1451580" y="3122496"/>
            <a:ext cx="3530157" cy="104923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3200"/>
              <a:buFont typeface="Cabin"/>
              <a:buNone/>
            </a:pPr>
            <a:r>
              <a:t/>
            </a:r>
            <a:endParaRPr b="0" i="0" sz="3200" cap="none">
              <a:solidFill>
                <a:schemeClr val="dk1"/>
              </a:solidFill>
              <a:latin typeface="Cabin"/>
              <a:ea typeface="Cabin"/>
              <a:cs typeface="Cabin"/>
              <a:sym typeface="Cabin"/>
            </a:endParaRPr>
          </a:p>
        </p:txBody>
      </p:sp>
      <p:sp>
        <p:nvSpPr>
          <p:cNvPr id="164" name="Google Shape;164;p19"/>
          <p:cNvSpPr txBox="1"/>
          <p:nvPr>
            <p:ph type="title"/>
          </p:nvPr>
        </p:nvSpPr>
        <p:spPr>
          <a:xfrm>
            <a:off x="368391" y="2310014"/>
            <a:ext cx="3272093" cy="267419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3200"/>
              <a:buFont typeface="Cabin"/>
              <a:buNone/>
            </a:pPr>
            <a:r>
              <a:rPr b="0" i="0" lang="en-US" sz="3200" u="none" cap="none" strike="noStrike">
                <a:solidFill>
                  <a:schemeClr val="dk1"/>
                </a:solidFill>
                <a:latin typeface="Cabin"/>
                <a:ea typeface="Cabin"/>
                <a:cs typeface="Cabin"/>
                <a:sym typeface="Cabin"/>
              </a:rPr>
              <a:t>WEAKNESSES OF </a:t>
            </a:r>
            <a:br>
              <a:rPr b="0" i="0" lang="en-US" sz="3200" u="none" cap="none" strike="noStrike">
                <a:solidFill>
                  <a:schemeClr val="dk1"/>
                </a:solidFill>
                <a:latin typeface="Cabin"/>
                <a:ea typeface="Cabin"/>
                <a:cs typeface="Cabin"/>
                <a:sym typeface="Cabin"/>
              </a:rPr>
            </a:br>
            <a:r>
              <a:rPr b="0" i="0" lang="en-US" sz="3200" u="none" cap="none" strike="noStrike">
                <a:solidFill>
                  <a:schemeClr val="dk1"/>
                </a:solidFill>
                <a:latin typeface="Cabin"/>
                <a:ea typeface="Cabin"/>
                <a:cs typeface="Cabin"/>
                <a:sym typeface="Cabin"/>
              </a:rPr>
              <a:t>CURRENT GOVERNANCE STRUCTURE </a:t>
            </a:r>
            <a:endParaRPr/>
          </a:p>
        </p:txBody>
      </p:sp>
      <p:grpSp>
        <p:nvGrpSpPr>
          <p:cNvPr id="165" name="Google Shape;165;p19"/>
          <p:cNvGrpSpPr/>
          <p:nvPr/>
        </p:nvGrpSpPr>
        <p:grpSpPr>
          <a:xfrm>
            <a:off x="4032111" y="111903"/>
            <a:ext cx="8081332" cy="6013514"/>
            <a:chOff x="0" y="0"/>
            <a:chExt cx="8081332" cy="6013514"/>
          </a:xfrm>
        </p:grpSpPr>
        <p:cxnSp>
          <p:nvCxnSpPr>
            <p:cNvPr id="166" name="Google Shape;166;p19"/>
            <p:cNvCxnSpPr/>
            <p:nvPr/>
          </p:nvCxnSpPr>
          <p:spPr>
            <a:xfrm>
              <a:off x="0" y="0"/>
              <a:ext cx="8081332" cy="0"/>
            </a:xfrm>
            <a:prstGeom prst="straightConnector1">
              <a:avLst/>
            </a:prstGeom>
            <a:solidFill>
              <a:srgbClr val="B71B42"/>
            </a:solidFill>
            <a:ln cap="flat" cmpd="sng" w="15875">
              <a:solidFill>
                <a:srgbClr val="B71B42"/>
              </a:solidFill>
              <a:prstDash val="solid"/>
              <a:round/>
              <a:headEnd len="sm" w="sm" type="none"/>
              <a:tailEnd len="sm" w="sm" type="none"/>
            </a:ln>
          </p:spPr>
        </p:cxnSp>
        <p:sp>
          <p:nvSpPr>
            <p:cNvPr id="167" name="Google Shape;167;p19"/>
            <p:cNvSpPr/>
            <p:nvPr/>
          </p:nvSpPr>
          <p:spPr>
            <a:xfrm>
              <a:off x="55533" y="0"/>
              <a:ext cx="2053597" cy="150337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9"/>
            <p:cNvSpPr txBox="1"/>
            <p:nvPr/>
          </p:nvSpPr>
          <p:spPr>
            <a:xfrm>
              <a:off x="55533" y="0"/>
              <a:ext cx="2053597" cy="1503378"/>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None/>
              </a:pPr>
              <a:r>
                <a:rPr b="1" lang="en-US" sz="1800">
                  <a:solidFill>
                    <a:schemeClr val="dk1"/>
                  </a:solidFill>
                  <a:latin typeface="Cabin"/>
                  <a:ea typeface="Cabin"/>
                  <a:cs typeface="Cabin"/>
                  <a:sym typeface="Cabin"/>
                </a:rPr>
                <a:t>Communication</a:t>
              </a:r>
              <a:endParaRPr/>
            </a:p>
          </p:txBody>
        </p:sp>
        <p:sp>
          <p:nvSpPr>
            <p:cNvPr id="169" name="Google Shape;169;p19"/>
            <p:cNvSpPr/>
            <p:nvPr/>
          </p:nvSpPr>
          <p:spPr>
            <a:xfrm>
              <a:off x="2166530" y="16333"/>
              <a:ext cx="5910184" cy="35511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9"/>
            <p:cNvSpPr txBox="1"/>
            <p:nvPr/>
          </p:nvSpPr>
          <p:spPr>
            <a:xfrm>
              <a:off x="2166530" y="16333"/>
              <a:ext cx="5910184" cy="355117"/>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None/>
              </a:pPr>
              <a:r>
                <a:rPr lang="en-US" sz="1800">
                  <a:solidFill>
                    <a:schemeClr val="dk1"/>
                  </a:solidFill>
                  <a:latin typeface="Cabin"/>
                  <a:ea typeface="Cabin"/>
                  <a:cs typeface="Cabin"/>
                  <a:sym typeface="Cabin"/>
                </a:rPr>
                <a:t>Lack of trust in processes/inability to get things done</a:t>
              </a:r>
              <a:endParaRPr/>
            </a:p>
          </p:txBody>
        </p:sp>
        <p:cxnSp>
          <p:nvCxnSpPr>
            <p:cNvPr id="171" name="Google Shape;171;p19"/>
            <p:cNvCxnSpPr/>
            <p:nvPr/>
          </p:nvCxnSpPr>
          <p:spPr>
            <a:xfrm>
              <a:off x="2053597" y="371450"/>
              <a:ext cx="6023117" cy="0"/>
            </a:xfrm>
            <a:prstGeom prst="straightConnector1">
              <a:avLst/>
            </a:prstGeom>
            <a:solidFill>
              <a:srgbClr val="B71B42"/>
            </a:solidFill>
            <a:ln cap="flat" cmpd="sng" w="15875">
              <a:solidFill>
                <a:srgbClr val="DFBBBE"/>
              </a:solidFill>
              <a:prstDash val="solid"/>
              <a:round/>
              <a:headEnd len="sm" w="sm" type="none"/>
              <a:tailEnd len="sm" w="sm" type="none"/>
            </a:ln>
          </p:spPr>
        </p:cxnSp>
        <p:sp>
          <p:nvSpPr>
            <p:cNvPr id="172" name="Google Shape;172;p19"/>
            <p:cNvSpPr/>
            <p:nvPr/>
          </p:nvSpPr>
          <p:spPr>
            <a:xfrm>
              <a:off x="2166530" y="387783"/>
              <a:ext cx="5910184" cy="35511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9"/>
            <p:cNvSpPr txBox="1"/>
            <p:nvPr/>
          </p:nvSpPr>
          <p:spPr>
            <a:xfrm>
              <a:off x="2166530" y="387783"/>
              <a:ext cx="5910184" cy="355117"/>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None/>
              </a:pPr>
              <a:r>
                <a:rPr lang="en-US" sz="1800">
                  <a:solidFill>
                    <a:schemeClr val="dk1"/>
                  </a:solidFill>
                  <a:latin typeface="Cabin"/>
                  <a:ea typeface="Cabin"/>
                  <a:cs typeface="Cabin"/>
                  <a:sym typeface="Cabin"/>
                </a:rPr>
                <a:t>Lack of regular reporting processes (minutes, agendas)</a:t>
              </a:r>
              <a:endParaRPr/>
            </a:p>
          </p:txBody>
        </p:sp>
        <p:cxnSp>
          <p:nvCxnSpPr>
            <p:cNvPr id="174" name="Google Shape;174;p19"/>
            <p:cNvCxnSpPr/>
            <p:nvPr/>
          </p:nvCxnSpPr>
          <p:spPr>
            <a:xfrm>
              <a:off x="2053597" y="742900"/>
              <a:ext cx="6023117" cy="0"/>
            </a:xfrm>
            <a:prstGeom prst="straightConnector1">
              <a:avLst/>
            </a:prstGeom>
            <a:solidFill>
              <a:srgbClr val="B71B42"/>
            </a:solidFill>
            <a:ln cap="flat" cmpd="sng" w="15875">
              <a:solidFill>
                <a:srgbClr val="DFBBBE"/>
              </a:solidFill>
              <a:prstDash val="solid"/>
              <a:round/>
              <a:headEnd len="sm" w="sm" type="none"/>
              <a:tailEnd len="sm" w="sm" type="none"/>
            </a:ln>
          </p:spPr>
        </p:cxnSp>
        <p:sp>
          <p:nvSpPr>
            <p:cNvPr id="175" name="Google Shape;175;p19"/>
            <p:cNvSpPr/>
            <p:nvPr/>
          </p:nvSpPr>
          <p:spPr>
            <a:xfrm>
              <a:off x="2166530" y="759233"/>
              <a:ext cx="5910184" cy="35511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9"/>
            <p:cNvSpPr txBox="1"/>
            <p:nvPr/>
          </p:nvSpPr>
          <p:spPr>
            <a:xfrm>
              <a:off x="2166530" y="759233"/>
              <a:ext cx="5910184" cy="355117"/>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None/>
              </a:pPr>
              <a:r>
                <a:rPr lang="en-US" sz="1800">
                  <a:solidFill>
                    <a:schemeClr val="dk1"/>
                  </a:solidFill>
                  <a:latin typeface="Cabin"/>
                  <a:ea typeface="Cabin"/>
                  <a:cs typeface="Cabin"/>
                  <a:sym typeface="Cabin"/>
                </a:rPr>
                <a:t>No central information hub on website</a:t>
              </a:r>
              <a:endParaRPr/>
            </a:p>
          </p:txBody>
        </p:sp>
        <p:cxnSp>
          <p:nvCxnSpPr>
            <p:cNvPr id="177" name="Google Shape;177;p19"/>
            <p:cNvCxnSpPr/>
            <p:nvPr/>
          </p:nvCxnSpPr>
          <p:spPr>
            <a:xfrm>
              <a:off x="2053597" y="1114351"/>
              <a:ext cx="6023117" cy="0"/>
            </a:xfrm>
            <a:prstGeom prst="straightConnector1">
              <a:avLst/>
            </a:prstGeom>
            <a:solidFill>
              <a:srgbClr val="B71B42"/>
            </a:solidFill>
            <a:ln cap="flat" cmpd="sng" w="15875">
              <a:solidFill>
                <a:srgbClr val="DFBBBE"/>
              </a:solidFill>
              <a:prstDash val="solid"/>
              <a:round/>
              <a:headEnd len="sm" w="sm" type="none"/>
              <a:tailEnd len="sm" w="sm" type="none"/>
            </a:ln>
          </p:spPr>
        </p:cxnSp>
        <p:sp>
          <p:nvSpPr>
            <p:cNvPr id="178" name="Google Shape;178;p19"/>
            <p:cNvSpPr/>
            <p:nvPr/>
          </p:nvSpPr>
          <p:spPr>
            <a:xfrm>
              <a:off x="2166530" y="1130684"/>
              <a:ext cx="5910184" cy="35511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9"/>
            <p:cNvSpPr txBox="1"/>
            <p:nvPr/>
          </p:nvSpPr>
          <p:spPr>
            <a:xfrm>
              <a:off x="2166530" y="1130684"/>
              <a:ext cx="5910184" cy="355117"/>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None/>
              </a:pPr>
              <a:r>
                <a:rPr lang="en-US" sz="1800">
                  <a:solidFill>
                    <a:schemeClr val="dk1"/>
                  </a:solidFill>
                  <a:latin typeface="Cabin"/>
                  <a:ea typeface="Cabin"/>
                  <a:cs typeface="Cabin"/>
                  <a:sym typeface="Cabin"/>
                </a:rPr>
                <a:t>Unclear reporting structures between committees</a:t>
              </a:r>
              <a:endParaRPr/>
            </a:p>
          </p:txBody>
        </p:sp>
        <p:cxnSp>
          <p:nvCxnSpPr>
            <p:cNvPr id="180" name="Google Shape;180;p19"/>
            <p:cNvCxnSpPr/>
            <p:nvPr/>
          </p:nvCxnSpPr>
          <p:spPr>
            <a:xfrm>
              <a:off x="2053597" y="1485801"/>
              <a:ext cx="6023117" cy="0"/>
            </a:xfrm>
            <a:prstGeom prst="straightConnector1">
              <a:avLst/>
            </a:prstGeom>
            <a:solidFill>
              <a:srgbClr val="B71B42"/>
            </a:solidFill>
            <a:ln cap="flat" cmpd="sng" w="15875">
              <a:solidFill>
                <a:srgbClr val="DFBBBE"/>
              </a:solidFill>
              <a:prstDash val="solid"/>
              <a:round/>
              <a:headEnd len="sm" w="sm" type="none"/>
              <a:tailEnd len="sm" w="sm" type="none"/>
            </a:ln>
          </p:spPr>
        </p:cxnSp>
        <p:cxnSp>
          <p:nvCxnSpPr>
            <p:cNvPr id="181" name="Google Shape;181;p19"/>
            <p:cNvCxnSpPr/>
            <p:nvPr/>
          </p:nvCxnSpPr>
          <p:spPr>
            <a:xfrm>
              <a:off x="0" y="1503378"/>
              <a:ext cx="8081332" cy="0"/>
            </a:xfrm>
            <a:prstGeom prst="straightConnector1">
              <a:avLst/>
            </a:prstGeom>
            <a:solidFill>
              <a:srgbClr val="B71B42"/>
            </a:solidFill>
            <a:ln cap="flat" cmpd="sng" w="15875">
              <a:solidFill>
                <a:srgbClr val="B71B42"/>
              </a:solidFill>
              <a:prstDash val="solid"/>
              <a:round/>
              <a:headEnd len="sm" w="sm" type="none"/>
              <a:tailEnd len="sm" w="sm" type="none"/>
            </a:ln>
          </p:spPr>
        </p:cxnSp>
        <p:sp>
          <p:nvSpPr>
            <p:cNvPr id="182" name="Google Shape;182;p19"/>
            <p:cNvSpPr/>
            <p:nvPr/>
          </p:nvSpPr>
          <p:spPr>
            <a:xfrm>
              <a:off x="0" y="1503378"/>
              <a:ext cx="2025221" cy="150337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9"/>
            <p:cNvSpPr txBox="1"/>
            <p:nvPr/>
          </p:nvSpPr>
          <p:spPr>
            <a:xfrm>
              <a:off x="0" y="1503378"/>
              <a:ext cx="2025221" cy="1503378"/>
            </a:xfrm>
            <a:prstGeom prst="rect">
              <a:avLst/>
            </a:prstGeom>
            <a:noFill/>
            <a:ln>
              <a:noFill/>
            </a:ln>
          </p:spPr>
          <p:txBody>
            <a:bodyPr anchorCtr="0" anchor="t" bIns="72375" lIns="72375" spcFirstLastPara="1" rIns="72375" wrap="square" tIns="72375">
              <a:noAutofit/>
            </a:bodyPr>
            <a:lstStyle/>
            <a:p>
              <a:pPr indent="0" lvl="0" marL="0" marR="0" rtl="0" algn="l">
                <a:lnSpc>
                  <a:spcPct val="90000"/>
                </a:lnSpc>
                <a:spcBef>
                  <a:spcPts val="0"/>
                </a:spcBef>
                <a:spcAft>
                  <a:spcPts val="0"/>
                </a:spcAft>
                <a:buNone/>
              </a:pPr>
              <a:r>
                <a:rPr b="1" lang="en-US" sz="1900">
                  <a:solidFill>
                    <a:schemeClr val="dk1"/>
                  </a:solidFill>
                  <a:latin typeface="Cabin"/>
                  <a:ea typeface="Cabin"/>
                  <a:cs typeface="Cabin"/>
                  <a:sym typeface="Cabin"/>
                </a:rPr>
                <a:t>Roles and Responsibilities</a:t>
              </a:r>
              <a:endParaRPr/>
            </a:p>
          </p:txBody>
        </p:sp>
        <p:sp>
          <p:nvSpPr>
            <p:cNvPr id="184" name="Google Shape;184;p19"/>
            <p:cNvSpPr/>
            <p:nvPr/>
          </p:nvSpPr>
          <p:spPr>
            <a:xfrm>
              <a:off x="2138628" y="1526868"/>
              <a:ext cx="5934964" cy="46980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9"/>
            <p:cNvSpPr txBox="1"/>
            <p:nvPr/>
          </p:nvSpPr>
          <p:spPr>
            <a:xfrm>
              <a:off x="2138628" y="1526868"/>
              <a:ext cx="5934964" cy="469805"/>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None/>
              </a:pPr>
              <a:r>
                <a:rPr lang="en-US" sz="1800">
                  <a:solidFill>
                    <a:schemeClr val="dk1"/>
                  </a:solidFill>
                  <a:latin typeface="Cabin"/>
                  <a:ea typeface="Cabin"/>
                  <a:cs typeface="Cabin"/>
                  <a:sym typeface="Cabin"/>
                </a:rPr>
                <a:t>With reps, sometimes “me” competes with “we”</a:t>
              </a:r>
              <a:endParaRPr/>
            </a:p>
          </p:txBody>
        </p:sp>
        <p:cxnSp>
          <p:nvCxnSpPr>
            <p:cNvPr id="186" name="Google Shape;186;p19"/>
            <p:cNvCxnSpPr/>
            <p:nvPr/>
          </p:nvCxnSpPr>
          <p:spPr>
            <a:xfrm>
              <a:off x="2025221" y="1996674"/>
              <a:ext cx="6048371" cy="0"/>
            </a:xfrm>
            <a:prstGeom prst="straightConnector1">
              <a:avLst/>
            </a:prstGeom>
            <a:solidFill>
              <a:srgbClr val="B71B42"/>
            </a:solidFill>
            <a:ln cap="flat" cmpd="sng" w="15875">
              <a:solidFill>
                <a:srgbClr val="DFBBBE"/>
              </a:solidFill>
              <a:prstDash val="solid"/>
              <a:round/>
              <a:headEnd len="sm" w="sm" type="none"/>
              <a:tailEnd len="sm" w="sm" type="none"/>
            </a:ln>
          </p:spPr>
        </p:cxnSp>
        <p:sp>
          <p:nvSpPr>
            <p:cNvPr id="187" name="Google Shape;187;p19"/>
            <p:cNvSpPr/>
            <p:nvPr/>
          </p:nvSpPr>
          <p:spPr>
            <a:xfrm>
              <a:off x="2138628" y="2020164"/>
              <a:ext cx="5934964" cy="46980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9"/>
            <p:cNvSpPr txBox="1"/>
            <p:nvPr/>
          </p:nvSpPr>
          <p:spPr>
            <a:xfrm>
              <a:off x="2138628" y="2020164"/>
              <a:ext cx="5934964" cy="469805"/>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None/>
              </a:pPr>
              <a:r>
                <a:rPr lang="en-US" sz="1800">
                  <a:solidFill>
                    <a:schemeClr val="dk1"/>
                  </a:solidFill>
                  <a:latin typeface="Cabin"/>
                  <a:ea typeface="Cabin"/>
                  <a:cs typeface="Cabin"/>
                  <a:sym typeface="Cabin"/>
                </a:rPr>
                <a:t>Unclear where Classified Senate fits in the structure</a:t>
              </a:r>
              <a:endParaRPr/>
            </a:p>
          </p:txBody>
        </p:sp>
        <p:cxnSp>
          <p:nvCxnSpPr>
            <p:cNvPr id="189" name="Google Shape;189;p19"/>
            <p:cNvCxnSpPr/>
            <p:nvPr/>
          </p:nvCxnSpPr>
          <p:spPr>
            <a:xfrm>
              <a:off x="2025221" y="2489970"/>
              <a:ext cx="6048371" cy="0"/>
            </a:xfrm>
            <a:prstGeom prst="straightConnector1">
              <a:avLst/>
            </a:prstGeom>
            <a:solidFill>
              <a:srgbClr val="B71B42"/>
            </a:solidFill>
            <a:ln cap="flat" cmpd="sng" w="15875">
              <a:solidFill>
                <a:srgbClr val="DFBBBE"/>
              </a:solidFill>
              <a:prstDash val="solid"/>
              <a:round/>
              <a:headEnd len="sm" w="sm" type="none"/>
              <a:tailEnd len="sm" w="sm" type="none"/>
            </a:ln>
          </p:spPr>
        </p:cxnSp>
        <p:sp>
          <p:nvSpPr>
            <p:cNvPr id="190" name="Google Shape;190;p19"/>
            <p:cNvSpPr/>
            <p:nvPr/>
          </p:nvSpPr>
          <p:spPr>
            <a:xfrm>
              <a:off x="2141952" y="2449055"/>
              <a:ext cx="5934964" cy="46980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9"/>
            <p:cNvSpPr txBox="1"/>
            <p:nvPr/>
          </p:nvSpPr>
          <p:spPr>
            <a:xfrm>
              <a:off x="2141952" y="2449055"/>
              <a:ext cx="5934964" cy="469805"/>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None/>
              </a:pPr>
              <a:r>
                <a:rPr lang="en-US" sz="1800">
                  <a:solidFill>
                    <a:schemeClr val="dk1"/>
                  </a:solidFill>
                  <a:latin typeface="Cabin"/>
                  <a:ea typeface="Cabin"/>
                  <a:cs typeface="Cabin"/>
                  <a:sym typeface="Cabin"/>
                </a:rPr>
                <a:t>Lack of representation/consideration for part-time faculty</a:t>
              </a:r>
              <a:endParaRPr/>
            </a:p>
          </p:txBody>
        </p:sp>
        <p:cxnSp>
          <p:nvCxnSpPr>
            <p:cNvPr id="192" name="Google Shape;192;p19"/>
            <p:cNvCxnSpPr/>
            <p:nvPr/>
          </p:nvCxnSpPr>
          <p:spPr>
            <a:xfrm>
              <a:off x="2025221" y="2983266"/>
              <a:ext cx="6048371" cy="0"/>
            </a:xfrm>
            <a:prstGeom prst="straightConnector1">
              <a:avLst/>
            </a:prstGeom>
            <a:solidFill>
              <a:srgbClr val="B71B42"/>
            </a:solidFill>
            <a:ln cap="flat" cmpd="sng" w="15875">
              <a:solidFill>
                <a:srgbClr val="DFBBBE"/>
              </a:solidFill>
              <a:prstDash val="solid"/>
              <a:round/>
              <a:headEnd len="sm" w="sm" type="none"/>
              <a:tailEnd len="sm" w="sm" type="none"/>
            </a:ln>
          </p:spPr>
        </p:cxnSp>
        <p:cxnSp>
          <p:nvCxnSpPr>
            <p:cNvPr id="193" name="Google Shape;193;p19"/>
            <p:cNvCxnSpPr/>
            <p:nvPr/>
          </p:nvCxnSpPr>
          <p:spPr>
            <a:xfrm>
              <a:off x="0" y="3006756"/>
              <a:ext cx="8081332" cy="0"/>
            </a:xfrm>
            <a:prstGeom prst="straightConnector1">
              <a:avLst/>
            </a:prstGeom>
            <a:solidFill>
              <a:srgbClr val="B71B42"/>
            </a:solidFill>
            <a:ln cap="flat" cmpd="sng" w="15875">
              <a:solidFill>
                <a:srgbClr val="B71B42"/>
              </a:solidFill>
              <a:prstDash val="solid"/>
              <a:round/>
              <a:headEnd len="sm" w="sm" type="none"/>
              <a:tailEnd len="sm" w="sm" type="none"/>
            </a:ln>
          </p:spPr>
        </p:cxnSp>
        <p:sp>
          <p:nvSpPr>
            <p:cNvPr id="194" name="Google Shape;194;p19"/>
            <p:cNvSpPr/>
            <p:nvPr/>
          </p:nvSpPr>
          <p:spPr>
            <a:xfrm>
              <a:off x="0" y="3006756"/>
              <a:ext cx="2036490" cy="150337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9"/>
            <p:cNvSpPr txBox="1"/>
            <p:nvPr/>
          </p:nvSpPr>
          <p:spPr>
            <a:xfrm>
              <a:off x="0" y="3006756"/>
              <a:ext cx="2036490" cy="1503378"/>
            </a:xfrm>
            <a:prstGeom prst="rect">
              <a:avLst/>
            </a:prstGeom>
            <a:noFill/>
            <a:ln>
              <a:noFill/>
            </a:ln>
          </p:spPr>
          <p:txBody>
            <a:bodyPr anchorCtr="0" anchor="t" bIns="72375" lIns="72375" spcFirstLastPara="1" rIns="72375" wrap="square" tIns="72375">
              <a:noAutofit/>
            </a:bodyPr>
            <a:lstStyle/>
            <a:p>
              <a:pPr indent="0" lvl="0" marL="0" marR="0" rtl="0" algn="l">
                <a:lnSpc>
                  <a:spcPct val="90000"/>
                </a:lnSpc>
                <a:spcBef>
                  <a:spcPts val="0"/>
                </a:spcBef>
                <a:spcAft>
                  <a:spcPts val="0"/>
                </a:spcAft>
                <a:buNone/>
              </a:pPr>
              <a:r>
                <a:rPr b="1" lang="en-US" sz="1900">
                  <a:solidFill>
                    <a:schemeClr val="dk1"/>
                  </a:solidFill>
                  <a:latin typeface="Cabin"/>
                  <a:ea typeface="Cabin"/>
                  <a:cs typeface="Cabin"/>
                  <a:sym typeface="Cabin"/>
                </a:rPr>
                <a:t>Efficacy  of Structure</a:t>
              </a:r>
              <a:endParaRPr/>
            </a:p>
          </p:txBody>
        </p:sp>
        <p:sp>
          <p:nvSpPr>
            <p:cNvPr id="196" name="Google Shape;196;p19"/>
            <p:cNvSpPr/>
            <p:nvPr/>
          </p:nvSpPr>
          <p:spPr>
            <a:xfrm>
              <a:off x="2149779" y="3041698"/>
              <a:ext cx="5928769" cy="69883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9"/>
            <p:cNvSpPr txBox="1"/>
            <p:nvPr/>
          </p:nvSpPr>
          <p:spPr>
            <a:xfrm>
              <a:off x="2149779" y="3041698"/>
              <a:ext cx="5928769" cy="698836"/>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None/>
              </a:pPr>
              <a:r>
                <a:rPr lang="en-US" sz="1800">
                  <a:solidFill>
                    <a:schemeClr val="dk1"/>
                  </a:solidFill>
                  <a:latin typeface="Cabin"/>
                  <a:ea typeface="Cabin"/>
                  <a:cs typeface="Cabin"/>
                  <a:sym typeface="Cabin"/>
                </a:rPr>
                <a:t>In absence of adhered to structure, unauthorized committees are formed</a:t>
              </a:r>
              <a:endParaRPr/>
            </a:p>
          </p:txBody>
        </p:sp>
        <p:cxnSp>
          <p:nvCxnSpPr>
            <p:cNvPr id="198" name="Google Shape;198;p19"/>
            <p:cNvCxnSpPr/>
            <p:nvPr/>
          </p:nvCxnSpPr>
          <p:spPr>
            <a:xfrm>
              <a:off x="2036490" y="3740534"/>
              <a:ext cx="6042058" cy="0"/>
            </a:xfrm>
            <a:prstGeom prst="straightConnector1">
              <a:avLst/>
            </a:prstGeom>
            <a:solidFill>
              <a:srgbClr val="B71B42"/>
            </a:solidFill>
            <a:ln cap="flat" cmpd="sng" w="15875">
              <a:solidFill>
                <a:srgbClr val="DFBBBE"/>
              </a:solidFill>
              <a:prstDash val="solid"/>
              <a:round/>
              <a:headEnd len="sm" w="sm" type="none"/>
              <a:tailEnd len="sm" w="sm" type="none"/>
            </a:ln>
          </p:spPr>
        </p:cxnSp>
        <p:sp>
          <p:nvSpPr>
            <p:cNvPr id="199" name="Google Shape;199;p19"/>
            <p:cNvSpPr/>
            <p:nvPr/>
          </p:nvSpPr>
          <p:spPr>
            <a:xfrm>
              <a:off x="2149779" y="3775476"/>
              <a:ext cx="5928769" cy="69883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9"/>
            <p:cNvSpPr txBox="1"/>
            <p:nvPr/>
          </p:nvSpPr>
          <p:spPr>
            <a:xfrm>
              <a:off x="2149779" y="3775476"/>
              <a:ext cx="5928769" cy="698836"/>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None/>
              </a:pPr>
              <a:r>
                <a:rPr lang="en-US" sz="1800">
                  <a:solidFill>
                    <a:schemeClr val="dk1"/>
                  </a:solidFill>
                  <a:latin typeface="Cabin"/>
                  <a:ea typeface="Cabin"/>
                  <a:cs typeface="Cabin"/>
                  <a:sym typeface="Cabin"/>
                </a:rPr>
                <a:t>Distinction needs to be made between governance and operational bodies</a:t>
              </a:r>
              <a:endParaRPr/>
            </a:p>
          </p:txBody>
        </p:sp>
        <p:cxnSp>
          <p:nvCxnSpPr>
            <p:cNvPr id="201" name="Google Shape;201;p19"/>
            <p:cNvCxnSpPr/>
            <p:nvPr/>
          </p:nvCxnSpPr>
          <p:spPr>
            <a:xfrm>
              <a:off x="2036490" y="4474312"/>
              <a:ext cx="6042058" cy="0"/>
            </a:xfrm>
            <a:prstGeom prst="straightConnector1">
              <a:avLst/>
            </a:prstGeom>
            <a:solidFill>
              <a:srgbClr val="B71B42"/>
            </a:solidFill>
            <a:ln cap="flat" cmpd="sng" w="15875">
              <a:solidFill>
                <a:srgbClr val="DFBBBE"/>
              </a:solidFill>
              <a:prstDash val="solid"/>
              <a:round/>
              <a:headEnd len="sm" w="sm" type="none"/>
              <a:tailEnd len="sm" w="sm" type="none"/>
            </a:ln>
          </p:spPr>
        </p:cxnSp>
        <p:cxnSp>
          <p:nvCxnSpPr>
            <p:cNvPr id="202" name="Google Shape;202;p19"/>
            <p:cNvCxnSpPr/>
            <p:nvPr/>
          </p:nvCxnSpPr>
          <p:spPr>
            <a:xfrm>
              <a:off x="0" y="4510135"/>
              <a:ext cx="8081332" cy="0"/>
            </a:xfrm>
            <a:prstGeom prst="straightConnector1">
              <a:avLst/>
            </a:prstGeom>
            <a:solidFill>
              <a:srgbClr val="B71B42"/>
            </a:solidFill>
            <a:ln cap="flat" cmpd="sng" w="15875">
              <a:solidFill>
                <a:srgbClr val="B71B42"/>
              </a:solidFill>
              <a:prstDash val="solid"/>
              <a:round/>
              <a:headEnd len="sm" w="sm" type="none"/>
              <a:tailEnd len="sm" w="sm" type="none"/>
            </a:ln>
          </p:spPr>
        </p:cxnSp>
        <p:sp>
          <p:nvSpPr>
            <p:cNvPr id="203" name="Google Shape;203;p19"/>
            <p:cNvSpPr/>
            <p:nvPr/>
          </p:nvSpPr>
          <p:spPr>
            <a:xfrm>
              <a:off x="0" y="4510135"/>
              <a:ext cx="2135923" cy="150337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19"/>
            <p:cNvSpPr txBox="1"/>
            <p:nvPr/>
          </p:nvSpPr>
          <p:spPr>
            <a:xfrm>
              <a:off x="0" y="4510135"/>
              <a:ext cx="2135923" cy="1503378"/>
            </a:xfrm>
            <a:prstGeom prst="rect">
              <a:avLst/>
            </a:prstGeom>
            <a:noFill/>
            <a:ln>
              <a:noFill/>
            </a:ln>
          </p:spPr>
          <p:txBody>
            <a:bodyPr anchorCtr="0" anchor="t" bIns="72375" lIns="72375" spcFirstLastPara="1" rIns="72375" wrap="square" tIns="72375">
              <a:noAutofit/>
            </a:bodyPr>
            <a:lstStyle/>
            <a:p>
              <a:pPr indent="0" lvl="0" marL="0" marR="0" rtl="0" algn="l">
                <a:lnSpc>
                  <a:spcPct val="90000"/>
                </a:lnSpc>
                <a:spcBef>
                  <a:spcPts val="0"/>
                </a:spcBef>
                <a:spcAft>
                  <a:spcPts val="0"/>
                </a:spcAft>
                <a:buNone/>
              </a:pPr>
              <a:r>
                <a:rPr b="1" lang="en-US" sz="1900">
                  <a:solidFill>
                    <a:schemeClr val="dk1"/>
                  </a:solidFill>
                  <a:latin typeface="Cabin"/>
                  <a:ea typeface="Cabin"/>
                  <a:cs typeface="Cabin"/>
                  <a:sym typeface="Cabin"/>
                </a:rPr>
                <a:t>Participants’ Understanding</a:t>
              </a:r>
              <a:endParaRPr/>
            </a:p>
          </p:txBody>
        </p:sp>
        <p:sp>
          <p:nvSpPr>
            <p:cNvPr id="205" name="Google Shape;205;p19"/>
            <p:cNvSpPr/>
            <p:nvPr/>
          </p:nvSpPr>
          <p:spPr>
            <a:xfrm>
              <a:off x="2179402" y="4496773"/>
              <a:ext cx="5829647" cy="69883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9"/>
            <p:cNvSpPr txBox="1"/>
            <p:nvPr/>
          </p:nvSpPr>
          <p:spPr>
            <a:xfrm>
              <a:off x="2179402" y="4496773"/>
              <a:ext cx="5829647" cy="698836"/>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None/>
              </a:pPr>
              <a:r>
                <a:rPr lang="en-US" sz="1800">
                  <a:solidFill>
                    <a:schemeClr val="dk1"/>
                  </a:solidFill>
                  <a:latin typeface="Cabin"/>
                  <a:ea typeface="Cabin"/>
                  <a:cs typeface="Cabin"/>
                  <a:sym typeface="Cabin"/>
                </a:rPr>
                <a:t>Lack of clarity on distinction between participatory governance and other processes and constituent roles</a:t>
              </a:r>
              <a:endParaRPr/>
            </a:p>
          </p:txBody>
        </p:sp>
        <p:cxnSp>
          <p:nvCxnSpPr>
            <p:cNvPr id="207" name="Google Shape;207;p19"/>
            <p:cNvCxnSpPr/>
            <p:nvPr/>
          </p:nvCxnSpPr>
          <p:spPr>
            <a:xfrm>
              <a:off x="2135923" y="5243913"/>
              <a:ext cx="5941041" cy="0"/>
            </a:xfrm>
            <a:prstGeom prst="straightConnector1">
              <a:avLst/>
            </a:prstGeom>
            <a:solidFill>
              <a:srgbClr val="B71B42"/>
            </a:solidFill>
            <a:ln cap="flat" cmpd="sng" w="15875">
              <a:solidFill>
                <a:srgbClr val="DFBBBE"/>
              </a:solidFill>
              <a:prstDash val="solid"/>
              <a:round/>
              <a:headEnd len="sm" w="sm" type="none"/>
              <a:tailEnd len="sm" w="sm" type="none"/>
            </a:ln>
          </p:spPr>
        </p:cxnSp>
        <p:sp>
          <p:nvSpPr>
            <p:cNvPr id="208" name="Google Shape;208;p19"/>
            <p:cNvSpPr/>
            <p:nvPr/>
          </p:nvSpPr>
          <p:spPr>
            <a:xfrm>
              <a:off x="2186398" y="5258309"/>
              <a:ext cx="5829647" cy="69883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9"/>
            <p:cNvSpPr txBox="1"/>
            <p:nvPr/>
          </p:nvSpPr>
          <p:spPr>
            <a:xfrm>
              <a:off x="2186398" y="5258309"/>
              <a:ext cx="5829647" cy="698836"/>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None/>
              </a:pPr>
              <a:r>
                <a:rPr lang="en-US" sz="1800">
                  <a:solidFill>
                    <a:schemeClr val="dk1"/>
                  </a:solidFill>
                  <a:latin typeface="Cabin"/>
                  <a:ea typeface="Cabin"/>
                  <a:cs typeface="Cabin"/>
                  <a:sym typeface="Cabin"/>
                </a:rPr>
                <a:t>Confusion as to whether bodies are decision-making or recommending</a:t>
              </a:r>
              <a:endParaRPr/>
            </a:p>
          </p:txBody>
        </p:sp>
        <p:cxnSp>
          <p:nvCxnSpPr>
            <p:cNvPr id="210" name="Google Shape;210;p19"/>
            <p:cNvCxnSpPr/>
            <p:nvPr/>
          </p:nvCxnSpPr>
          <p:spPr>
            <a:xfrm>
              <a:off x="2136101" y="6013514"/>
              <a:ext cx="5941041" cy="0"/>
            </a:xfrm>
            <a:prstGeom prst="straightConnector1">
              <a:avLst/>
            </a:prstGeom>
            <a:solidFill>
              <a:srgbClr val="B71B42"/>
            </a:solidFill>
            <a:ln cap="flat" cmpd="sng" w="15875">
              <a:solidFill>
                <a:srgbClr val="DFBBBE"/>
              </a:solidFill>
              <a:prstDash val="solid"/>
              <a:round/>
              <a:headEnd len="sm" w="sm" type="none"/>
              <a:tailEnd len="sm" w="sm" type="none"/>
            </a:ln>
          </p:spPr>
        </p:cxn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4" name="Shape 214"/>
        <p:cNvGrpSpPr/>
        <p:nvPr/>
      </p:nvGrpSpPr>
      <p:grpSpPr>
        <a:xfrm>
          <a:off x="0" y="0"/>
          <a:ext cx="0" cy="0"/>
          <a:chOff x="0" y="0"/>
          <a:chExt cx="0" cy="0"/>
        </a:xfrm>
      </p:grpSpPr>
      <p:sp>
        <p:nvSpPr>
          <p:cNvPr id="215" name="Google Shape;215;p20"/>
          <p:cNvSpPr/>
          <p:nvPr/>
        </p:nvSpPr>
        <p:spPr>
          <a:xfrm>
            <a:off x="2" y="0"/>
            <a:ext cx="12191696" cy="6858000"/>
          </a:xfrm>
          <a:prstGeom prst="rect">
            <a:avLst/>
          </a:prstGeom>
          <a:gradFill>
            <a:gsLst>
              <a:gs pos="0">
                <a:srgbClr val="EBE9E6"/>
              </a:gs>
              <a:gs pos="100000">
                <a:srgbClr val="C9C5C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bin"/>
              <a:ea typeface="Cabin"/>
              <a:cs typeface="Cabin"/>
              <a:sym typeface="Cabin"/>
            </a:endParaRPr>
          </a:p>
        </p:txBody>
      </p:sp>
      <p:sp>
        <p:nvSpPr>
          <p:cNvPr id="216" name="Google Shape;216;p20"/>
          <p:cNvSpPr/>
          <p:nvPr/>
        </p:nvSpPr>
        <p:spPr>
          <a:xfrm>
            <a:off x="0" y="2019476"/>
            <a:ext cx="12192000" cy="4105941"/>
          </a:xfrm>
          <a:prstGeom prst="rect">
            <a:avLst/>
          </a:prstGeom>
          <a:gradFill>
            <a:gsLst>
              <a:gs pos="0">
                <a:srgbClr val="DFDBD5">
                  <a:alpha val="0"/>
                </a:srgbClr>
              </a:gs>
              <a:gs pos="100000">
                <a:schemeClr val="lt2"/>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bin"/>
              <a:ea typeface="Cabin"/>
              <a:cs typeface="Cabin"/>
              <a:sym typeface="Cabin"/>
            </a:endParaRPr>
          </a:p>
        </p:txBody>
      </p:sp>
      <p:pic>
        <p:nvPicPr>
          <p:cNvPr id="217" name="Google Shape;217;p20"/>
          <p:cNvPicPr preferRelativeResize="0"/>
          <p:nvPr/>
        </p:nvPicPr>
        <p:blipFill rotWithShape="1">
          <a:blip r:embed="rId3">
            <a:alphaModFix/>
          </a:blip>
          <a:srcRect b="-1538" l="0" r="0" t="1538"/>
          <a:stretch/>
        </p:blipFill>
        <p:spPr>
          <a:xfrm>
            <a:off x="0" y="6126480"/>
            <a:ext cx="12192000" cy="742950"/>
          </a:xfrm>
          <a:prstGeom prst="rect">
            <a:avLst/>
          </a:prstGeom>
          <a:noFill/>
          <a:ln>
            <a:noFill/>
          </a:ln>
        </p:spPr>
      </p:pic>
      <p:cxnSp>
        <p:nvCxnSpPr>
          <p:cNvPr id="218" name="Google Shape;218;p20"/>
          <p:cNvCxnSpPr/>
          <p:nvPr/>
        </p:nvCxnSpPr>
        <p:spPr>
          <a:xfrm>
            <a:off x="0" y="6128413"/>
            <a:ext cx="12192000" cy="0"/>
          </a:xfrm>
          <a:prstGeom prst="straightConnector1">
            <a:avLst/>
          </a:prstGeom>
          <a:noFill/>
          <a:ln cap="flat" cmpd="sng" w="12700">
            <a:solidFill>
              <a:srgbClr val="000001">
                <a:alpha val="20000"/>
              </a:srgbClr>
            </a:solidFill>
            <a:prstDash val="solid"/>
            <a:round/>
            <a:headEnd len="sm" w="sm" type="none"/>
            <a:tailEnd len="sm" w="sm" type="none"/>
          </a:ln>
        </p:spPr>
      </p:cxnSp>
      <p:sp>
        <p:nvSpPr>
          <p:cNvPr id="219" name="Google Shape;219;p20"/>
          <p:cNvSpPr txBox="1"/>
          <p:nvPr/>
        </p:nvSpPr>
        <p:spPr>
          <a:xfrm>
            <a:off x="1451580" y="3122496"/>
            <a:ext cx="3530157" cy="104923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3200"/>
              <a:buFont typeface="Cabin"/>
              <a:buNone/>
            </a:pPr>
            <a:r>
              <a:t/>
            </a:r>
            <a:endParaRPr b="0" i="0" sz="3200" cap="none">
              <a:solidFill>
                <a:schemeClr val="dk1"/>
              </a:solidFill>
              <a:latin typeface="Cabin"/>
              <a:ea typeface="Cabin"/>
              <a:cs typeface="Cabin"/>
              <a:sym typeface="Cabin"/>
            </a:endParaRPr>
          </a:p>
        </p:txBody>
      </p:sp>
      <p:sp>
        <p:nvSpPr>
          <p:cNvPr id="220" name="Google Shape;220;p20"/>
          <p:cNvSpPr txBox="1"/>
          <p:nvPr>
            <p:ph type="title"/>
          </p:nvPr>
        </p:nvSpPr>
        <p:spPr>
          <a:xfrm>
            <a:off x="717932" y="2310014"/>
            <a:ext cx="3272093" cy="267419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3200"/>
              <a:buFont typeface="Cabin"/>
              <a:buNone/>
            </a:pPr>
            <a:r>
              <a:rPr b="0" i="0" lang="en-US" sz="3200" u="none" cap="none" strike="noStrike">
                <a:solidFill>
                  <a:schemeClr val="dk1"/>
                </a:solidFill>
                <a:latin typeface="Cabin"/>
                <a:ea typeface="Cabin"/>
                <a:cs typeface="Cabin"/>
                <a:sym typeface="Cabin"/>
              </a:rPr>
              <a:t>OPPORTUNITIES</a:t>
            </a:r>
            <a:endParaRPr/>
          </a:p>
        </p:txBody>
      </p:sp>
      <p:grpSp>
        <p:nvGrpSpPr>
          <p:cNvPr id="221" name="Google Shape;221;p20"/>
          <p:cNvGrpSpPr/>
          <p:nvPr/>
        </p:nvGrpSpPr>
        <p:grpSpPr>
          <a:xfrm>
            <a:off x="4222775" y="133910"/>
            <a:ext cx="7845178" cy="5977171"/>
            <a:chOff x="0" y="2921"/>
            <a:chExt cx="7845178" cy="5977171"/>
          </a:xfrm>
        </p:grpSpPr>
        <p:cxnSp>
          <p:nvCxnSpPr>
            <p:cNvPr id="222" name="Google Shape;222;p20"/>
            <p:cNvCxnSpPr/>
            <p:nvPr/>
          </p:nvCxnSpPr>
          <p:spPr>
            <a:xfrm>
              <a:off x="0" y="2921"/>
              <a:ext cx="7845178" cy="0"/>
            </a:xfrm>
            <a:prstGeom prst="straightConnector1">
              <a:avLst/>
            </a:prstGeom>
            <a:solidFill>
              <a:schemeClr val="lt1"/>
            </a:solidFill>
            <a:ln cap="flat" cmpd="sng" w="15875">
              <a:solidFill>
                <a:srgbClr val="C63F7F"/>
              </a:solidFill>
              <a:prstDash val="solid"/>
              <a:round/>
              <a:headEnd len="sm" w="sm" type="none"/>
              <a:tailEnd len="sm" w="sm" type="none"/>
            </a:ln>
          </p:spPr>
        </p:cxnSp>
        <p:sp>
          <p:nvSpPr>
            <p:cNvPr id="223" name="Google Shape;223;p20"/>
            <p:cNvSpPr/>
            <p:nvPr/>
          </p:nvSpPr>
          <p:spPr>
            <a:xfrm>
              <a:off x="0" y="2921"/>
              <a:ext cx="7845178" cy="99619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20"/>
            <p:cNvSpPr txBox="1"/>
            <p:nvPr/>
          </p:nvSpPr>
          <p:spPr>
            <a:xfrm>
              <a:off x="0" y="2921"/>
              <a:ext cx="7845178" cy="996195"/>
            </a:xfrm>
            <a:prstGeom prst="rect">
              <a:avLst/>
            </a:prstGeom>
            <a:noFill/>
            <a:ln>
              <a:noFill/>
            </a:ln>
          </p:spPr>
          <p:txBody>
            <a:bodyPr anchorCtr="0" anchor="t" bIns="106675" lIns="106675" spcFirstLastPara="1" rIns="106675" wrap="square" tIns="106675">
              <a:noAutofit/>
            </a:bodyPr>
            <a:lstStyle/>
            <a:p>
              <a:pPr indent="0" lvl="0" marL="0" marR="0" rtl="0" algn="l">
                <a:lnSpc>
                  <a:spcPct val="90000"/>
                </a:lnSpc>
                <a:spcBef>
                  <a:spcPts val="0"/>
                </a:spcBef>
                <a:spcAft>
                  <a:spcPts val="0"/>
                </a:spcAft>
                <a:buNone/>
              </a:pPr>
              <a:r>
                <a:rPr lang="en-US" sz="2800">
                  <a:solidFill>
                    <a:schemeClr val="dk1"/>
                  </a:solidFill>
                  <a:latin typeface="Cabin"/>
                  <a:ea typeface="Cabin"/>
                  <a:cs typeface="Cabin"/>
                  <a:sym typeface="Cabin"/>
                </a:rPr>
                <a:t>Be able to better serve students</a:t>
              </a:r>
              <a:endParaRPr/>
            </a:p>
          </p:txBody>
        </p:sp>
        <p:cxnSp>
          <p:nvCxnSpPr>
            <p:cNvPr id="225" name="Google Shape;225;p20"/>
            <p:cNvCxnSpPr/>
            <p:nvPr/>
          </p:nvCxnSpPr>
          <p:spPr>
            <a:xfrm>
              <a:off x="0" y="999116"/>
              <a:ext cx="7845178" cy="0"/>
            </a:xfrm>
            <a:prstGeom prst="straightConnector1">
              <a:avLst/>
            </a:prstGeom>
            <a:solidFill>
              <a:schemeClr val="lt1"/>
            </a:solidFill>
            <a:ln cap="flat" cmpd="sng" w="15875">
              <a:solidFill>
                <a:srgbClr val="C63F7F"/>
              </a:solidFill>
              <a:prstDash val="solid"/>
              <a:round/>
              <a:headEnd len="sm" w="sm" type="none"/>
              <a:tailEnd len="sm" w="sm" type="none"/>
            </a:ln>
          </p:spPr>
        </p:cxnSp>
        <p:sp>
          <p:nvSpPr>
            <p:cNvPr id="226" name="Google Shape;226;p20"/>
            <p:cNvSpPr/>
            <p:nvPr/>
          </p:nvSpPr>
          <p:spPr>
            <a:xfrm>
              <a:off x="0" y="999116"/>
              <a:ext cx="7845178" cy="99619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20"/>
            <p:cNvSpPr txBox="1"/>
            <p:nvPr/>
          </p:nvSpPr>
          <p:spPr>
            <a:xfrm>
              <a:off x="0" y="999116"/>
              <a:ext cx="7845178" cy="996195"/>
            </a:xfrm>
            <a:prstGeom prst="rect">
              <a:avLst/>
            </a:prstGeom>
            <a:noFill/>
            <a:ln>
              <a:noFill/>
            </a:ln>
          </p:spPr>
          <p:txBody>
            <a:bodyPr anchorCtr="0" anchor="t" bIns="106675" lIns="106675" spcFirstLastPara="1" rIns="106675" wrap="square" tIns="106675">
              <a:noAutofit/>
            </a:bodyPr>
            <a:lstStyle/>
            <a:p>
              <a:pPr indent="0" lvl="0" marL="0" marR="0" rtl="0" algn="l">
                <a:lnSpc>
                  <a:spcPct val="90000"/>
                </a:lnSpc>
                <a:spcBef>
                  <a:spcPts val="0"/>
                </a:spcBef>
                <a:spcAft>
                  <a:spcPts val="0"/>
                </a:spcAft>
                <a:buNone/>
              </a:pPr>
              <a:r>
                <a:rPr lang="en-US" sz="2800">
                  <a:solidFill>
                    <a:schemeClr val="dk1"/>
                  </a:solidFill>
                  <a:latin typeface="Cabin"/>
                  <a:ea typeface="Cabin"/>
                  <a:cs typeface="Cabin"/>
                  <a:sym typeface="Cabin"/>
                </a:rPr>
                <a:t>Recapture time, energy, creativity</a:t>
              </a:r>
              <a:endParaRPr/>
            </a:p>
          </p:txBody>
        </p:sp>
        <p:cxnSp>
          <p:nvCxnSpPr>
            <p:cNvPr id="228" name="Google Shape;228;p20"/>
            <p:cNvCxnSpPr/>
            <p:nvPr/>
          </p:nvCxnSpPr>
          <p:spPr>
            <a:xfrm>
              <a:off x="0" y="1995311"/>
              <a:ext cx="7845178" cy="0"/>
            </a:xfrm>
            <a:prstGeom prst="straightConnector1">
              <a:avLst/>
            </a:prstGeom>
            <a:solidFill>
              <a:schemeClr val="lt1"/>
            </a:solidFill>
            <a:ln cap="flat" cmpd="sng" w="15875">
              <a:solidFill>
                <a:srgbClr val="C63F7F"/>
              </a:solidFill>
              <a:prstDash val="solid"/>
              <a:round/>
              <a:headEnd len="sm" w="sm" type="none"/>
              <a:tailEnd len="sm" w="sm" type="none"/>
            </a:ln>
          </p:spPr>
        </p:cxnSp>
        <p:sp>
          <p:nvSpPr>
            <p:cNvPr id="229" name="Google Shape;229;p20"/>
            <p:cNvSpPr/>
            <p:nvPr/>
          </p:nvSpPr>
          <p:spPr>
            <a:xfrm>
              <a:off x="0" y="1995311"/>
              <a:ext cx="7845178" cy="99619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20"/>
            <p:cNvSpPr txBox="1"/>
            <p:nvPr/>
          </p:nvSpPr>
          <p:spPr>
            <a:xfrm>
              <a:off x="0" y="1995311"/>
              <a:ext cx="7845178" cy="996195"/>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None/>
              </a:pPr>
              <a:r>
                <a:rPr lang="en-US" sz="2400">
                  <a:solidFill>
                    <a:schemeClr val="dk1"/>
                  </a:solidFill>
                  <a:latin typeface="Cabin"/>
                  <a:ea typeface="Cabin"/>
                  <a:cs typeface="Cabin"/>
                  <a:sym typeface="Cabin"/>
                </a:rPr>
                <a:t>A standard set of solid, fair, transparent, well known, streamlined processes and corresponding structure</a:t>
              </a:r>
              <a:endParaRPr/>
            </a:p>
          </p:txBody>
        </p:sp>
        <p:cxnSp>
          <p:nvCxnSpPr>
            <p:cNvPr id="231" name="Google Shape;231;p20"/>
            <p:cNvCxnSpPr/>
            <p:nvPr/>
          </p:nvCxnSpPr>
          <p:spPr>
            <a:xfrm>
              <a:off x="0" y="2991507"/>
              <a:ext cx="7845178" cy="0"/>
            </a:xfrm>
            <a:prstGeom prst="straightConnector1">
              <a:avLst/>
            </a:prstGeom>
            <a:solidFill>
              <a:schemeClr val="lt1"/>
            </a:solidFill>
            <a:ln cap="flat" cmpd="sng" w="15875">
              <a:solidFill>
                <a:srgbClr val="C63F7F"/>
              </a:solidFill>
              <a:prstDash val="solid"/>
              <a:round/>
              <a:headEnd len="sm" w="sm" type="none"/>
              <a:tailEnd len="sm" w="sm" type="none"/>
            </a:ln>
          </p:spPr>
        </p:cxnSp>
        <p:sp>
          <p:nvSpPr>
            <p:cNvPr id="232" name="Google Shape;232;p20"/>
            <p:cNvSpPr/>
            <p:nvPr/>
          </p:nvSpPr>
          <p:spPr>
            <a:xfrm>
              <a:off x="0" y="2991506"/>
              <a:ext cx="7845178" cy="99619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20"/>
            <p:cNvSpPr txBox="1"/>
            <p:nvPr/>
          </p:nvSpPr>
          <p:spPr>
            <a:xfrm>
              <a:off x="0" y="2991506"/>
              <a:ext cx="7845178" cy="996195"/>
            </a:xfrm>
            <a:prstGeom prst="rect">
              <a:avLst/>
            </a:prstGeom>
            <a:noFill/>
            <a:ln>
              <a:noFill/>
            </a:ln>
          </p:spPr>
          <p:txBody>
            <a:bodyPr anchorCtr="0" anchor="t" bIns="106675" lIns="106675" spcFirstLastPara="1" rIns="106675" wrap="square" tIns="106675">
              <a:noAutofit/>
            </a:bodyPr>
            <a:lstStyle/>
            <a:p>
              <a:pPr indent="0" lvl="0" marL="0" marR="0" rtl="0" algn="l">
                <a:lnSpc>
                  <a:spcPct val="90000"/>
                </a:lnSpc>
                <a:spcBef>
                  <a:spcPts val="0"/>
                </a:spcBef>
                <a:spcAft>
                  <a:spcPts val="0"/>
                </a:spcAft>
                <a:buNone/>
              </a:pPr>
              <a:r>
                <a:rPr lang="en-US" sz="2800">
                  <a:solidFill>
                    <a:schemeClr val="dk1"/>
                  </a:solidFill>
                  <a:latin typeface="Cabin"/>
                  <a:ea typeface="Cabin"/>
                  <a:cs typeface="Cabin"/>
                  <a:sym typeface="Cabin"/>
                </a:rPr>
                <a:t>Increase in morale and trust</a:t>
              </a:r>
              <a:endParaRPr/>
            </a:p>
          </p:txBody>
        </p:sp>
        <p:cxnSp>
          <p:nvCxnSpPr>
            <p:cNvPr id="234" name="Google Shape;234;p20"/>
            <p:cNvCxnSpPr/>
            <p:nvPr/>
          </p:nvCxnSpPr>
          <p:spPr>
            <a:xfrm>
              <a:off x="0" y="3987702"/>
              <a:ext cx="7845178" cy="0"/>
            </a:xfrm>
            <a:prstGeom prst="straightConnector1">
              <a:avLst/>
            </a:prstGeom>
            <a:solidFill>
              <a:schemeClr val="lt1"/>
            </a:solidFill>
            <a:ln cap="flat" cmpd="sng" w="15875">
              <a:solidFill>
                <a:srgbClr val="C63F7F"/>
              </a:solidFill>
              <a:prstDash val="solid"/>
              <a:round/>
              <a:headEnd len="sm" w="sm" type="none"/>
              <a:tailEnd len="sm" w="sm" type="none"/>
            </a:ln>
          </p:spPr>
        </p:cxnSp>
        <p:sp>
          <p:nvSpPr>
            <p:cNvPr id="235" name="Google Shape;235;p20"/>
            <p:cNvSpPr/>
            <p:nvPr/>
          </p:nvSpPr>
          <p:spPr>
            <a:xfrm>
              <a:off x="0" y="3987702"/>
              <a:ext cx="7845178" cy="99619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20"/>
            <p:cNvSpPr txBox="1"/>
            <p:nvPr/>
          </p:nvSpPr>
          <p:spPr>
            <a:xfrm>
              <a:off x="0" y="3987702"/>
              <a:ext cx="7845178" cy="996195"/>
            </a:xfrm>
            <a:prstGeom prst="rect">
              <a:avLst/>
            </a:prstGeom>
            <a:noFill/>
            <a:ln>
              <a:noFill/>
            </a:ln>
          </p:spPr>
          <p:txBody>
            <a:bodyPr anchorCtr="0" anchor="t" bIns="106675" lIns="106675" spcFirstLastPara="1" rIns="106675" wrap="square" tIns="106675">
              <a:noAutofit/>
            </a:bodyPr>
            <a:lstStyle/>
            <a:p>
              <a:pPr indent="0" lvl="0" marL="0" marR="0" rtl="0" algn="l">
                <a:lnSpc>
                  <a:spcPct val="90000"/>
                </a:lnSpc>
                <a:spcBef>
                  <a:spcPts val="0"/>
                </a:spcBef>
                <a:spcAft>
                  <a:spcPts val="0"/>
                </a:spcAft>
                <a:buNone/>
              </a:pPr>
              <a:r>
                <a:rPr lang="en-US" sz="2800">
                  <a:solidFill>
                    <a:schemeClr val="dk1"/>
                  </a:solidFill>
                  <a:latin typeface="Cabin"/>
                  <a:ea typeface="Cabin"/>
                  <a:cs typeface="Cabin"/>
                  <a:sym typeface="Cabin"/>
                </a:rPr>
                <a:t>To institutionalize collegial consultation and formalize decision-making processes</a:t>
              </a:r>
              <a:endParaRPr/>
            </a:p>
          </p:txBody>
        </p:sp>
        <p:cxnSp>
          <p:nvCxnSpPr>
            <p:cNvPr id="237" name="Google Shape;237;p20"/>
            <p:cNvCxnSpPr/>
            <p:nvPr/>
          </p:nvCxnSpPr>
          <p:spPr>
            <a:xfrm>
              <a:off x="0" y="4983897"/>
              <a:ext cx="7845178" cy="0"/>
            </a:xfrm>
            <a:prstGeom prst="straightConnector1">
              <a:avLst/>
            </a:prstGeom>
            <a:solidFill>
              <a:schemeClr val="lt1"/>
            </a:solidFill>
            <a:ln cap="flat" cmpd="sng" w="15875">
              <a:solidFill>
                <a:srgbClr val="C63F7F"/>
              </a:solidFill>
              <a:prstDash val="solid"/>
              <a:round/>
              <a:headEnd len="sm" w="sm" type="none"/>
              <a:tailEnd len="sm" w="sm" type="none"/>
            </a:ln>
          </p:spPr>
        </p:cxnSp>
        <p:sp>
          <p:nvSpPr>
            <p:cNvPr id="238" name="Google Shape;238;p20"/>
            <p:cNvSpPr/>
            <p:nvPr/>
          </p:nvSpPr>
          <p:spPr>
            <a:xfrm>
              <a:off x="0" y="4983897"/>
              <a:ext cx="7845178" cy="99619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20"/>
            <p:cNvSpPr txBox="1"/>
            <p:nvPr/>
          </p:nvSpPr>
          <p:spPr>
            <a:xfrm>
              <a:off x="0" y="4983897"/>
              <a:ext cx="7845178" cy="996195"/>
            </a:xfrm>
            <a:prstGeom prst="rect">
              <a:avLst/>
            </a:prstGeom>
            <a:noFill/>
            <a:ln>
              <a:noFill/>
            </a:ln>
          </p:spPr>
          <p:txBody>
            <a:bodyPr anchorCtr="0" anchor="t" bIns="106675" lIns="106675" spcFirstLastPara="1" rIns="106675" wrap="square" tIns="106675">
              <a:noAutofit/>
            </a:bodyPr>
            <a:lstStyle/>
            <a:p>
              <a:pPr indent="0" lvl="0" marL="0" marR="0" rtl="0" algn="l">
                <a:lnSpc>
                  <a:spcPct val="90000"/>
                </a:lnSpc>
                <a:spcBef>
                  <a:spcPts val="0"/>
                </a:spcBef>
                <a:spcAft>
                  <a:spcPts val="0"/>
                </a:spcAft>
                <a:buNone/>
              </a:pPr>
              <a:r>
                <a:rPr lang="en-US" sz="2800">
                  <a:solidFill>
                    <a:schemeClr val="dk1"/>
                  </a:solidFill>
                  <a:latin typeface="Cabin"/>
                  <a:ea typeface="Cabin"/>
                  <a:cs typeface="Cabin"/>
                  <a:sym typeface="Cabin"/>
                </a:rPr>
                <a:t>Reduce redundancies at meetings</a:t>
              </a: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3" name="Shape 243"/>
        <p:cNvGrpSpPr/>
        <p:nvPr/>
      </p:nvGrpSpPr>
      <p:grpSpPr>
        <a:xfrm>
          <a:off x="0" y="0"/>
          <a:ext cx="0" cy="0"/>
          <a:chOff x="0" y="0"/>
          <a:chExt cx="0" cy="0"/>
        </a:xfrm>
      </p:grpSpPr>
      <p:sp>
        <p:nvSpPr>
          <p:cNvPr id="244" name="Google Shape;244;p21"/>
          <p:cNvSpPr/>
          <p:nvPr/>
        </p:nvSpPr>
        <p:spPr>
          <a:xfrm>
            <a:off x="2" y="0"/>
            <a:ext cx="12191696" cy="6858000"/>
          </a:xfrm>
          <a:prstGeom prst="rect">
            <a:avLst/>
          </a:prstGeom>
          <a:gradFill>
            <a:gsLst>
              <a:gs pos="0">
                <a:srgbClr val="EBE9E6"/>
              </a:gs>
              <a:gs pos="100000">
                <a:srgbClr val="C9C5C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bin"/>
              <a:ea typeface="Cabin"/>
              <a:cs typeface="Cabin"/>
              <a:sym typeface="Cabin"/>
            </a:endParaRPr>
          </a:p>
        </p:txBody>
      </p:sp>
      <p:sp>
        <p:nvSpPr>
          <p:cNvPr id="245" name="Google Shape;245;p21"/>
          <p:cNvSpPr/>
          <p:nvPr/>
        </p:nvSpPr>
        <p:spPr>
          <a:xfrm>
            <a:off x="0" y="2019476"/>
            <a:ext cx="12192000" cy="4105941"/>
          </a:xfrm>
          <a:prstGeom prst="rect">
            <a:avLst/>
          </a:prstGeom>
          <a:gradFill>
            <a:gsLst>
              <a:gs pos="0">
                <a:srgbClr val="DFDBD5">
                  <a:alpha val="0"/>
                </a:srgbClr>
              </a:gs>
              <a:gs pos="100000">
                <a:schemeClr val="lt2"/>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bin"/>
              <a:ea typeface="Cabin"/>
              <a:cs typeface="Cabin"/>
              <a:sym typeface="Cabin"/>
            </a:endParaRPr>
          </a:p>
        </p:txBody>
      </p:sp>
      <p:pic>
        <p:nvPicPr>
          <p:cNvPr id="246" name="Google Shape;246;p21"/>
          <p:cNvPicPr preferRelativeResize="0"/>
          <p:nvPr/>
        </p:nvPicPr>
        <p:blipFill rotWithShape="1">
          <a:blip r:embed="rId3">
            <a:alphaModFix/>
          </a:blip>
          <a:srcRect b="-1538" l="0" r="0" t="1538"/>
          <a:stretch/>
        </p:blipFill>
        <p:spPr>
          <a:xfrm>
            <a:off x="0" y="6126480"/>
            <a:ext cx="12192000" cy="742950"/>
          </a:xfrm>
          <a:prstGeom prst="rect">
            <a:avLst/>
          </a:prstGeom>
          <a:noFill/>
          <a:ln>
            <a:noFill/>
          </a:ln>
        </p:spPr>
      </p:pic>
      <p:cxnSp>
        <p:nvCxnSpPr>
          <p:cNvPr id="247" name="Google Shape;247;p21"/>
          <p:cNvCxnSpPr/>
          <p:nvPr/>
        </p:nvCxnSpPr>
        <p:spPr>
          <a:xfrm>
            <a:off x="0" y="6128413"/>
            <a:ext cx="12192000" cy="0"/>
          </a:xfrm>
          <a:prstGeom prst="straightConnector1">
            <a:avLst/>
          </a:prstGeom>
          <a:noFill/>
          <a:ln cap="flat" cmpd="sng" w="12700">
            <a:solidFill>
              <a:srgbClr val="000001">
                <a:alpha val="20000"/>
              </a:srgbClr>
            </a:solidFill>
            <a:prstDash val="solid"/>
            <a:round/>
            <a:headEnd len="sm" w="sm" type="none"/>
            <a:tailEnd len="sm" w="sm" type="none"/>
          </a:ln>
        </p:spPr>
      </p:cxnSp>
      <p:sp>
        <p:nvSpPr>
          <p:cNvPr id="248" name="Google Shape;248;p21"/>
          <p:cNvSpPr txBox="1"/>
          <p:nvPr/>
        </p:nvSpPr>
        <p:spPr>
          <a:xfrm>
            <a:off x="1451580" y="3122496"/>
            <a:ext cx="3530157" cy="104923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3200"/>
              <a:buFont typeface="Cabin"/>
              <a:buNone/>
            </a:pPr>
            <a:r>
              <a:t/>
            </a:r>
            <a:endParaRPr b="0" i="0" sz="3200" cap="none">
              <a:solidFill>
                <a:schemeClr val="dk1"/>
              </a:solidFill>
              <a:latin typeface="Cabin"/>
              <a:ea typeface="Cabin"/>
              <a:cs typeface="Cabin"/>
              <a:sym typeface="Cabin"/>
            </a:endParaRPr>
          </a:p>
        </p:txBody>
      </p:sp>
      <p:sp>
        <p:nvSpPr>
          <p:cNvPr id="249" name="Google Shape;249;p21"/>
          <p:cNvSpPr txBox="1"/>
          <p:nvPr>
            <p:ph type="title"/>
          </p:nvPr>
        </p:nvSpPr>
        <p:spPr>
          <a:xfrm>
            <a:off x="1026277" y="2310014"/>
            <a:ext cx="3272093" cy="267419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3200"/>
              <a:buFont typeface="Cabin"/>
              <a:buNone/>
            </a:pPr>
            <a:r>
              <a:rPr b="0" i="0" lang="en-US" sz="3200" u="none" cap="none" strike="noStrike">
                <a:solidFill>
                  <a:schemeClr val="dk1"/>
                </a:solidFill>
                <a:latin typeface="Cabin"/>
                <a:ea typeface="Cabin"/>
                <a:cs typeface="Cabin"/>
                <a:sym typeface="Cabin"/>
              </a:rPr>
              <a:t>THREATS</a:t>
            </a:r>
            <a:endParaRPr/>
          </a:p>
        </p:txBody>
      </p:sp>
      <p:grpSp>
        <p:nvGrpSpPr>
          <p:cNvPr id="250" name="Google Shape;250;p21"/>
          <p:cNvGrpSpPr/>
          <p:nvPr/>
        </p:nvGrpSpPr>
        <p:grpSpPr>
          <a:xfrm>
            <a:off x="4051005" y="71671"/>
            <a:ext cx="8140692" cy="5957910"/>
            <a:chOff x="0" y="727"/>
            <a:chExt cx="8140692" cy="5957910"/>
          </a:xfrm>
        </p:grpSpPr>
        <p:cxnSp>
          <p:nvCxnSpPr>
            <p:cNvPr id="251" name="Google Shape;251;p21"/>
            <p:cNvCxnSpPr/>
            <p:nvPr/>
          </p:nvCxnSpPr>
          <p:spPr>
            <a:xfrm>
              <a:off x="0" y="727"/>
              <a:ext cx="8140692" cy="0"/>
            </a:xfrm>
            <a:prstGeom prst="straightConnector1">
              <a:avLst/>
            </a:prstGeom>
            <a:solidFill>
              <a:schemeClr val="lt1"/>
            </a:solidFill>
            <a:ln cap="flat" cmpd="sng" w="15875">
              <a:solidFill>
                <a:srgbClr val="C63F7F"/>
              </a:solidFill>
              <a:prstDash val="solid"/>
              <a:round/>
              <a:headEnd len="sm" w="sm" type="none"/>
              <a:tailEnd len="sm" w="sm" type="none"/>
            </a:ln>
          </p:spPr>
        </p:cxnSp>
        <p:sp>
          <p:nvSpPr>
            <p:cNvPr id="252" name="Google Shape;252;p21"/>
            <p:cNvSpPr/>
            <p:nvPr/>
          </p:nvSpPr>
          <p:spPr>
            <a:xfrm>
              <a:off x="0" y="727"/>
              <a:ext cx="8140692" cy="119158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21"/>
            <p:cNvSpPr txBox="1"/>
            <p:nvPr/>
          </p:nvSpPr>
          <p:spPr>
            <a:xfrm>
              <a:off x="0" y="727"/>
              <a:ext cx="8140692" cy="1191582"/>
            </a:xfrm>
            <a:prstGeom prst="rect">
              <a:avLst/>
            </a:prstGeom>
            <a:noFill/>
            <a:ln>
              <a:noFill/>
            </a:ln>
          </p:spPr>
          <p:txBody>
            <a:bodyPr anchorCtr="0" anchor="t" bIns="106675" lIns="106675" spcFirstLastPara="1" rIns="106675" wrap="square" tIns="106675">
              <a:noAutofit/>
            </a:bodyPr>
            <a:lstStyle/>
            <a:p>
              <a:pPr indent="0" lvl="0" marL="0" marR="0" rtl="0" algn="l">
                <a:lnSpc>
                  <a:spcPct val="90000"/>
                </a:lnSpc>
                <a:spcBef>
                  <a:spcPts val="0"/>
                </a:spcBef>
                <a:spcAft>
                  <a:spcPts val="0"/>
                </a:spcAft>
                <a:buNone/>
              </a:pPr>
              <a:r>
                <a:rPr lang="en-US" sz="2800">
                  <a:solidFill>
                    <a:schemeClr val="dk1"/>
                  </a:solidFill>
                  <a:latin typeface="Cabin"/>
                  <a:ea typeface="Cabin"/>
                  <a:cs typeface="Cabin"/>
                  <a:sym typeface="Cabin"/>
                </a:rPr>
                <a:t>Resistance to change</a:t>
              </a:r>
              <a:endParaRPr/>
            </a:p>
          </p:txBody>
        </p:sp>
        <p:cxnSp>
          <p:nvCxnSpPr>
            <p:cNvPr id="254" name="Google Shape;254;p21"/>
            <p:cNvCxnSpPr/>
            <p:nvPr/>
          </p:nvCxnSpPr>
          <p:spPr>
            <a:xfrm>
              <a:off x="0" y="1192309"/>
              <a:ext cx="8140692" cy="0"/>
            </a:xfrm>
            <a:prstGeom prst="straightConnector1">
              <a:avLst/>
            </a:prstGeom>
            <a:solidFill>
              <a:schemeClr val="lt1"/>
            </a:solidFill>
            <a:ln cap="flat" cmpd="sng" w="15875">
              <a:solidFill>
                <a:srgbClr val="C63F7F"/>
              </a:solidFill>
              <a:prstDash val="solid"/>
              <a:round/>
              <a:headEnd len="sm" w="sm" type="none"/>
              <a:tailEnd len="sm" w="sm" type="none"/>
            </a:ln>
          </p:spPr>
        </p:cxnSp>
        <p:sp>
          <p:nvSpPr>
            <p:cNvPr id="255" name="Google Shape;255;p21"/>
            <p:cNvSpPr/>
            <p:nvPr/>
          </p:nvSpPr>
          <p:spPr>
            <a:xfrm>
              <a:off x="0" y="1192309"/>
              <a:ext cx="8140692" cy="119158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21"/>
            <p:cNvSpPr txBox="1"/>
            <p:nvPr/>
          </p:nvSpPr>
          <p:spPr>
            <a:xfrm>
              <a:off x="0" y="1192309"/>
              <a:ext cx="8140692" cy="1191582"/>
            </a:xfrm>
            <a:prstGeom prst="rect">
              <a:avLst/>
            </a:prstGeom>
            <a:noFill/>
            <a:ln>
              <a:noFill/>
            </a:ln>
          </p:spPr>
          <p:txBody>
            <a:bodyPr anchorCtr="0" anchor="t" bIns="106675" lIns="106675" spcFirstLastPara="1" rIns="106675" wrap="square" tIns="106675">
              <a:noAutofit/>
            </a:bodyPr>
            <a:lstStyle/>
            <a:p>
              <a:pPr indent="0" lvl="0" marL="0" marR="0" rtl="0" algn="l">
                <a:lnSpc>
                  <a:spcPct val="90000"/>
                </a:lnSpc>
                <a:spcBef>
                  <a:spcPts val="0"/>
                </a:spcBef>
                <a:spcAft>
                  <a:spcPts val="0"/>
                </a:spcAft>
                <a:buNone/>
              </a:pPr>
              <a:r>
                <a:rPr lang="en-US" sz="2800">
                  <a:solidFill>
                    <a:schemeClr val="dk1"/>
                  </a:solidFill>
                  <a:latin typeface="Cabin"/>
                  <a:ea typeface="Cabin"/>
                  <a:cs typeface="Cabin"/>
                  <a:sym typeface="Cabin"/>
                </a:rPr>
                <a:t>Lack of attention to/value of inclusion of all constituents</a:t>
              </a:r>
              <a:endParaRPr/>
            </a:p>
          </p:txBody>
        </p:sp>
        <p:cxnSp>
          <p:nvCxnSpPr>
            <p:cNvPr id="257" name="Google Shape;257;p21"/>
            <p:cNvCxnSpPr/>
            <p:nvPr/>
          </p:nvCxnSpPr>
          <p:spPr>
            <a:xfrm>
              <a:off x="0" y="2383891"/>
              <a:ext cx="8140692" cy="0"/>
            </a:xfrm>
            <a:prstGeom prst="straightConnector1">
              <a:avLst/>
            </a:prstGeom>
            <a:solidFill>
              <a:schemeClr val="lt1"/>
            </a:solidFill>
            <a:ln cap="flat" cmpd="sng" w="15875">
              <a:solidFill>
                <a:srgbClr val="C63F7F"/>
              </a:solidFill>
              <a:prstDash val="solid"/>
              <a:round/>
              <a:headEnd len="sm" w="sm" type="none"/>
              <a:tailEnd len="sm" w="sm" type="none"/>
            </a:ln>
          </p:spPr>
        </p:cxnSp>
        <p:sp>
          <p:nvSpPr>
            <p:cNvPr id="258" name="Google Shape;258;p21"/>
            <p:cNvSpPr/>
            <p:nvPr/>
          </p:nvSpPr>
          <p:spPr>
            <a:xfrm>
              <a:off x="0" y="2383891"/>
              <a:ext cx="8140692" cy="119158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21"/>
            <p:cNvSpPr txBox="1"/>
            <p:nvPr/>
          </p:nvSpPr>
          <p:spPr>
            <a:xfrm>
              <a:off x="0" y="2383891"/>
              <a:ext cx="8140692" cy="1191582"/>
            </a:xfrm>
            <a:prstGeom prst="rect">
              <a:avLst/>
            </a:prstGeom>
            <a:noFill/>
            <a:ln>
              <a:noFill/>
            </a:ln>
          </p:spPr>
          <p:txBody>
            <a:bodyPr anchorCtr="0" anchor="t" bIns="106675" lIns="106675" spcFirstLastPara="1" rIns="106675" wrap="square" tIns="106675">
              <a:noAutofit/>
            </a:bodyPr>
            <a:lstStyle/>
            <a:p>
              <a:pPr indent="0" lvl="0" marL="0" marR="0" rtl="0" algn="l">
                <a:lnSpc>
                  <a:spcPct val="90000"/>
                </a:lnSpc>
                <a:spcBef>
                  <a:spcPts val="0"/>
                </a:spcBef>
                <a:spcAft>
                  <a:spcPts val="0"/>
                </a:spcAft>
                <a:buNone/>
              </a:pPr>
              <a:r>
                <a:rPr lang="en-US" sz="2800">
                  <a:solidFill>
                    <a:schemeClr val="dk1"/>
                  </a:solidFill>
                  <a:latin typeface="Cabin"/>
                  <a:ea typeface="Cabin"/>
                  <a:cs typeface="Cabin"/>
                  <a:sym typeface="Cabin"/>
                </a:rPr>
                <a:t>Lack of knowledge of the participatory governance system; misconceptions</a:t>
              </a:r>
              <a:endParaRPr/>
            </a:p>
          </p:txBody>
        </p:sp>
        <p:cxnSp>
          <p:nvCxnSpPr>
            <p:cNvPr id="260" name="Google Shape;260;p21"/>
            <p:cNvCxnSpPr/>
            <p:nvPr/>
          </p:nvCxnSpPr>
          <p:spPr>
            <a:xfrm>
              <a:off x="0" y="3575473"/>
              <a:ext cx="8140692" cy="0"/>
            </a:xfrm>
            <a:prstGeom prst="straightConnector1">
              <a:avLst/>
            </a:prstGeom>
            <a:solidFill>
              <a:schemeClr val="lt1"/>
            </a:solidFill>
            <a:ln cap="flat" cmpd="sng" w="15875">
              <a:solidFill>
                <a:srgbClr val="C63F7F"/>
              </a:solidFill>
              <a:prstDash val="solid"/>
              <a:round/>
              <a:headEnd len="sm" w="sm" type="none"/>
              <a:tailEnd len="sm" w="sm" type="none"/>
            </a:ln>
          </p:spPr>
        </p:cxnSp>
        <p:sp>
          <p:nvSpPr>
            <p:cNvPr id="261" name="Google Shape;261;p21"/>
            <p:cNvSpPr/>
            <p:nvPr/>
          </p:nvSpPr>
          <p:spPr>
            <a:xfrm>
              <a:off x="0" y="3575473"/>
              <a:ext cx="8140692" cy="119158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21"/>
            <p:cNvSpPr txBox="1"/>
            <p:nvPr/>
          </p:nvSpPr>
          <p:spPr>
            <a:xfrm>
              <a:off x="0" y="3575473"/>
              <a:ext cx="8140692" cy="1191582"/>
            </a:xfrm>
            <a:prstGeom prst="rect">
              <a:avLst/>
            </a:prstGeom>
            <a:noFill/>
            <a:ln>
              <a:noFill/>
            </a:ln>
          </p:spPr>
          <p:txBody>
            <a:bodyPr anchorCtr="0" anchor="t" bIns="106675" lIns="106675" spcFirstLastPara="1" rIns="106675" wrap="square" tIns="106675">
              <a:noAutofit/>
            </a:bodyPr>
            <a:lstStyle/>
            <a:p>
              <a:pPr indent="0" lvl="0" marL="0" marR="0" rtl="0" algn="l">
                <a:lnSpc>
                  <a:spcPct val="90000"/>
                </a:lnSpc>
                <a:spcBef>
                  <a:spcPts val="0"/>
                </a:spcBef>
                <a:spcAft>
                  <a:spcPts val="0"/>
                </a:spcAft>
                <a:buNone/>
              </a:pPr>
              <a:r>
                <a:rPr lang="en-US" sz="2800">
                  <a:solidFill>
                    <a:schemeClr val="dk1"/>
                  </a:solidFill>
                  <a:latin typeface="Cabin"/>
                  <a:ea typeface="Cabin"/>
                  <a:cs typeface="Cabin"/>
                  <a:sym typeface="Cabin"/>
                </a:rPr>
                <a:t>Lack of trust in process “what’s the real agenda” across constituents groups</a:t>
              </a:r>
              <a:endParaRPr/>
            </a:p>
          </p:txBody>
        </p:sp>
        <p:cxnSp>
          <p:nvCxnSpPr>
            <p:cNvPr id="263" name="Google Shape;263;p21"/>
            <p:cNvCxnSpPr/>
            <p:nvPr/>
          </p:nvCxnSpPr>
          <p:spPr>
            <a:xfrm>
              <a:off x="0" y="4767055"/>
              <a:ext cx="8140692" cy="0"/>
            </a:xfrm>
            <a:prstGeom prst="straightConnector1">
              <a:avLst/>
            </a:prstGeom>
            <a:solidFill>
              <a:schemeClr val="lt1"/>
            </a:solidFill>
            <a:ln cap="flat" cmpd="sng" w="15875">
              <a:solidFill>
                <a:srgbClr val="C63F7F"/>
              </a:solidFill>
              <a:prstDash val="solid"/>
              <a:round/>
              <a:headEnd len="sm" w="sm" type="none"/>
              <a:tailEnd len="sm" w="sm" type="none"/>
            </a:ln>
          </p:spPr>
        </p:cxnSp>
        <p:sp>
          <p:nvSpPr>
            <p:cNvPr id="264" name="Google Shape;264;p21"/>
            <p:cNvSpPr/>
            <p:nvPr/>
          </p:nvSpPr>
          <p:spPr>
            <a:xfrm>
              <a:off x="0" y="4767055"/>
              <a:ext cx="8140692" cy="119158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21"/>
            <p:cNvSpPr txBox="1"/>
            <p:nvPr/>
          </p:nvSpPr>
          <p:spPr>
            <a:xfrm>
              <a:off x="0" y="4767055"/>
              <a:ext cx="8140692" cy="1191582"/>
            </a:xfrm>
            <a:prstGeom prst="rect">
              <a:avLst/>
            </a:prstGeom>
            <a:noFill/>
            <a:ln>
              <a:noFill/>
            </a:ln>
          </p:spPr>
          <p:txBody>
            <a:bodyPr anchorCtr="0" anchor="t" bIns="106675" lIns="106675" spcFirstLastPara="1" rIns="106675" wrap="square" tIns="106675">
              <a:noAutofit/>
            </a:bodyPr>
            <a:lstStyle/>
            <a:p>
              <a:pPr indent="0" lvl="0" marL="0" marR="0" rtl="0" algn="l">
                <a:lnSpc>
                  <a:spcPct val="90000"/>
                </a:lnSpc>
                <a:spcBef>
                  <a:spcPts val="0"/>
                </a:spcBef>
                <a:spcAft>
                  <a:spcPts val="0"/>
                </a:spcAft>
                <a:buNone/>
              </a:pPr>
              <a:r>
                <a:rPr lang="en-US" sz="2800">
                  <a:solidFill>
                    <a:schemeClr val="dk1"/>
                  </a:solidFill>
                  <a:latin typeface="Cabin"/>
                  <a:ea typeface="Cabin"/>
                  <a:cs typeface="Cabin"/>
                  <a:sym typeface="Cabin"/>
                </a:rPr>
                <a:t>A lot going on</a:t>
              </a:r>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allery">
  <a:themeElements>
    <a:clrScheme name="Gallery">
      <a:dk1>
        <a:srgbClr val="000000"/>
      </a:dk1>
      <a:lt1>
        <a:srgbClr val="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